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0"/>
  </p:notesMasterIdLst>
  <p:sldIdLst>
    <p:sldId id="256" r:id="rId2"/>
    <p:sldId id="278" r:id="rId3"/>
    <p:sldId id="280" r:id="rId4"/>
    <p:sldId id="282" r:id="rId5"/>
    <p:sldId id="281" r:id="rId6"/>
    <p:sldId id="258" r:id="rId7"/>
    <p:sldId id="590" r:id="rId8"/>
    <p:sldId id="262" r:id="rId9"/>
    <p:sldId id="593" r:id="rId10"/>
    <p:sldId id="266" r:id="rId11"/>
    <p:sldId id="286" r:id="rId12"/>
    <p:sldId id="273" r:id="rId13"/>
    <p:sldId id="591" r:id="rId14"/>
    <p:sldId id="592" r:id="rId15"/>
    <p:sldId id="294" r:id="rId16"/>
    <p:sldId id="297" r:id="rId17"/>
    <p:sldId id="295" r:id="rId18"/>
    <p:sldId id="296" r:id="rId19"/>
  </p:sldIdLst>
  <p:sldSz cx="9144000" cy="5143500" type="screen16x9"/>
  <p:notesSz cx="6858000" cy="9144000"/>
  <p:embeddedFontLst>
    <p:embeddedFont>
      <p:font typeface="Barlow" pitchFamily="2" charset="77"/>
      <p:regular r:id="rId21"/>
      <p:bold r:id="rId22"/>
      <p:italic r:id="rId23"/>
      <p:boldItalic r:id="rId24"/>
    </p:embeddedFont>
    <p:embeddedFont>
      <p:font typeface="Calibri" panose="020F0502020204030204" pitchFamily="34" charset="0"/>
      <p:regular r:id="rId25"/>
      <p:bold r:id="rId26"/>
      <p:italic r:id="rId27"/>
      <p:boldItalic r:id="rId28"/>
    </p:embeddedFont>
    <p:embeddedFont>
      <p:font typeface="Fira Sans Extra Condensed" panose="020F0502020204030204" pitchFamily="34" charset="0"/>
      <p:regular r:id="rId29"/>
      <p:bold r:id="rId30"/>
    </p:embeddedFont>
    <p:embeddedFont>
      <p:font typeface="Fira Sans Extra Condensed Medium" panose="020B0603050000020004" pitchFamily="34" charset="0"/>
      <p:regular r:id="rId31"/>
      <p:bold r:id="rId32"/>
      <p:italic r:id="rId33"/>
      <p:boldItalic r:id="rId34"/>
    </p:embeddedFont>
    <p:embeddedFont>
      <p:font typeface="Lato" panose="020F0502020204030203" pitchFamily="34" charset="0"/>
      <p:regular r:id="rId35"/>
      <p:bold r:id="rId36"/>
      <p:italic r:id="rId37"/>
      <p:boldItalic r:id="rId38"/>
    </p:embeddedFont>
    <p:embeddedFont>
      <p:font typeface="Passion One" panose="02000506080000020004" pitchFamily="2" charset="77"/>
      <p:regular r:id="rId39"/>
      <p:bold r:id="rId40"/>
    </p:embeddedFont>
    <p:embeddedFont>
      <p:font typeface="Ranchers" panose="020B0903030202050004" pitchFamily="34" charset="0"/>
      <p:regular r:id="rId41"/>
    </p:embeddedFont>
    <p:embeddedFont>
      <p:font typeface="Roboto" panose="02000000000000000000" pitchFamily="2"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FC9FA9-C544-47F4-9F94-6AC81F7A36A8}">
  <a:tblStyle styleId="{F5FC9FA9-C544-47F4-9F94-6AC81F7A36A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2761"/>
  </p:normalViewPr>
  <p:slideViewPr>
    <p:cSldViewPr snapToGrid="0" snapToObjects="1">
      <p:cViewPr varScale="1">
        <p:scale>
          <a:sx n="120" d="100"/>
          <a:sy n="120" d="100"/>
        </p:scale>
        <p:origin x="140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9.fntdata"/><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presProps" Target="presProps.xml"/><Relationship Id="rId20" Type="http://schemas.openxmlformats.org/officeDocument/2006/relationships/notesMaster" Target="notesMasters/notesMaster1.xml"/><Relationship Id="rId41"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c812cd3c74_0_1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c812cd3c74_0_1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it-IT"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valutazione è stata integrata, sia linguistica sia contenutistica, e, prevalentemente, di tipo formativo. Griglie di valutazione create ad hoc hanno tenuto in considerazione la correzione delle attività proposte, gli interventi degli studenti nelle interazioni e discussioni orali, il loro interesse e partecipazione, e il loro feedback e autovalutazione. </a:t>
            </a:r>
            <a:endParaRPr lang="en-IT"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246561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c812cd3c74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c812cd3c74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lnSpc>
                <a:spcPct val="200000"/>
              </a:lnSpc>
            </a:pPr>
            <a:r>
              <a:rPr lang="it-IT"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 principali risultati di apprendimento sono stati l’acquisizione di nuovo vocabolario, l’abilità a discernere ed esprimere una vasta gamma di emozioni, l’apprezzamento verso i valori di gratitudine e gentilezza, e lo sviluppo dell’empatia e della compassione. </a:t>
            </a:r>
            <a:endParaRPr lang="en-IT"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pPr>
            <a:r>
              <a:rPr lang="it-IT"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Siamo stati generalmente soddisfatti per la partecipazione, interesse e impegno degli studenti, e anche per le loro prestazioni. Solo una piccola parte della classe ha avuto difficoltà con la lingua e con la profondità di certi concetti, ma il loro interesse e i loro risultati hanno migliorato con il progredire del progetto. Il </a:t>
            </a:r>
            <a:r>
              <a:rPr lang="it-IT"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feedback</a:t>
            </a:r>
            <a:r>
              <a:rPr lang="it-IT"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è stato generalmente positivo – dato confermato dai questionari di auto-valutazione e dai risultati della valutazione finale. </a:t>
            </a:r>
            <a:endParaRPr lang="en-IT"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497987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c812cd3c74_0_1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c812cd3c74_0_1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dirty="0"/>
              <a:t>5 SU 15</a:t>
            </a:r>
          </a:p>
          <a:p>
            <a:pPr marL="0" lvl="0" indent="0" algn="l" rtl="0">
              <a:spcBef>
                <a:spcPts val="0"/>
              </a:spcBef>
              <a:spcAft>
                <a:spcPts val="0"/>
              </a:spcAft>
              <a:buNone/>
            </a:pPr>
            <a:r>
              <a:rPr lang="it-IT" dirty="0"/>
              <a:t>5 SU 15</a:t>
            </a:r>
          </a:p>
          <a:p>
            <a:pPr marL="0" lvl="0" indent="0" algn="l" rtl="0">
              <a:spcBef>
                <a:spcPts val="0"/>
              </a:spcBef>
              <a:spcAft>
                <a:spcPts val="0"/>
              </a:spcAft>
              <a:buNone/>
            </a:pPr>
            <a:r>
              <a:rPr lang="it-IT" dirty="0"/>
              <a:t>5 SU 15</a:t>
            </a:r>
          </a:p>
          <a:p>
            <a:pPr marL="0" lvl="0" indent="0" algn="l" rtl="0">
              <a:spcBef>
                <a:spcPts val="0"/>
              </a:spcBef>
              <a:spcAft>
                <a:spcPts val="0"/>
              </a:spcAft>
              <a:buNone/>
            </a:pPr>
            <a:endParaRPr lang="it-IT" dirty="0"/>
          </a:p>
        </p:txBody>
      </p:sp>
    </p:spTree>
    <p:extLst>
      <p:ext uri="{BB962C8B-B14F-4D97-AF65-F5344CB8AC3E}">
        <p14:creationId xmlns:p14="http://schemas.microsoft.com/office/powerpoint/2010/main" val="953973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c812cd3c74_0_1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c812cd3c74_0_1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dirty="0"/>
              <a:t>5 SU 15</a:t>
            </a:r>
          </a:p>
          <a:p>
            <a:pPr marL="0" lvl="0" indent="0" algn="l" rtl="0">
              <a:spcBef>
                <a:spcPts val="0"/>
              </a:spcBef>
              <a:spcAft>
                <a:spcPts val="0"/>
              </a:spcAft>
              <a:buNone/>
            </a:pPr>
            <a:r>
              <a:rPr lang="it-IT" dirty="0"/>
              <a:t>5 SU 15</a:t>
            </a:r>
          </a:p>
          <a:p>
            <a:pPr marL="0" lvl="0" indent="0" algn="l" rtl="0">
              <a:spcBef>
                <a:spcPts val="0"/>
              </a:spcBef>
              <a:spcAft>
                <a:spcPts val="0"/>
              </a:spcAft>
              <a:buNone/>
            </a:pPr>
            <a:r>
              <a:rPr lang="it-IT" dirty="0"/>
              <a:t>5 SU 15</a:t>
            </a:r>
          </a:p>
          <a:p>
            <a:pPr marL="0" lvl="0" indent="0" algn="l" rtl="0">
              <a:spcBef>
                <a:spcPts val="0"/>
              </a:spcBef>
              <a:spcAft>
                <a:spcPts val="0"/>
              </a:spcAft>
              <a:buNone/>
            </a:pPr>
            <a:endParaRPr lang="it-IT" dirty="0"/>
          </a:p>
        </p:txBody>
      </p:sp>
    </p:spTree>
    <p:extLst>
      <p:ext uri="{BB962C8B-B14F-4D97-AF65-F5344CB8AC3E}">
        <p14:creationId xmlns:p14="http://schemas.microsoft.com/office/powerpoint/2010/main" val="2938050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c812cd3c74_0_1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c812cd3c74_0_1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dirty="0"/>
              <a:t>5 SU 15</a:t>
            </a:r>
          </a:p>
          <a:p>
            <a:pPr marL="0" lvl="0" indent="0" algn="l" rtl="0">
              <a:spcBef>
                <a:spcPts val="0"/>
              </a:spcBef>
              <a:spcAft>
                <a:spcPts val="0"/>
              </a:spcAft>
              <a:buNone/>
            </a:pPr>
            <a:r>
              <a:rPr lang="it-IT" dirty="0"/>
              <a:t>5 SU 15</a:t>
            </a:r>
          </a:p>
          <a:p>
            <a:pPr marL="0" lvl="0" indent="0" algn="l" rtl="0">
              <a:spcBef>
                <a:spcPts val="0"/>
              </a:spcBef>
              <a:spcAft>
                <a:spcPts val="0"/>
              </a:spcAft>
              <a:buNone/>
            </a:pPr>
            <a:r>
              <a:rPr lang="it-IT" dirty="0"/>
              <a:t>5 SU 15</a:t>
            </a:r>
          </a:p>
          <a:p>
            <a:pPr marL="0" lvl="0" indent="0" algn="l" rtl="0">
              <a:spcBef>
                <a:spcPts val="0"/>
              </a:spcBef>
              <a:spcAft>
                <a:spcPts val="0"/>
              </a:spcAft>
              <a:buNone/>
            </a:pPr>
            <a:endParaRPr lang="it-IT" dirty="0"/>
          </a:p>
        </p:txBody>
      </p:sp>
    </p:spTree>
    <p:extLst>
      <p:ext uri="{BB962C8B-B14F-4D97-AF65-F5344CB8AC3E}">
        <p14:creationId xmlns:p14="http://schemas.microsoft.com/office/powerpoint/2010/main" val="4215986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just">
              <a:lnSpc>
                <a:spcPct val="150000"/>
              </a:lnSpc>
              <a:buNone/>
            </a:pPr>
            <a:r>
              <a:rPr lang="it-IT"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Nel sito del progetto, CLIL4CH, è possibile scaricare l’e-</a:t>
            </a:r>
            <a:r>
              <a:rPr lang="it-IT"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textbook</a:t>
            </a:r>
            <a:r>
              <a:rPr lang="it-IT"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creato dai docenti partner sulle dette tematiche e su altre come, ad esempio, il ruolo delle donne nella scienza, oltre a dei tutorial su come si crea un manuale digitale di unità didattiche interattive. </a:t>
            </a:r>
            <a:endParaRPr lang="en-IT"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9247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it-IT"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Ci auguriamo di estendere questo progetto a tutte le classi e che diventi una prassi stabile nel nostro istituto. A questo fine, abbiamo consegnato un progetto di formazione al CLIL da 250000 euro a Indire, l’Agenzia nazionale Erasmus+, che verrà valutato entro agosto. </a:t>
            </a:r>
            <a:endParaRPr lang="en-I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200500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d32526738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d32526738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it-IT"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Il CLIL (</a:t>
            </a:r>
            <a:r>
              <a:rPr lang="it-IT"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Content and Language </a:t>
            </a:r>
            <a:r>
              <a:rPr lang="it-IT" sz="18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Integrated</a:t>
            </a:r>
            <a:r>
              <a:rPr lang="it-IT"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Learning</a:t>
            </a:r>
            <a:r>
              <a:rPr lang="it-IT"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è un approccio che integra l’insegnamento di contenuti di una disciplina curriculare (ad esempio, storia, scienze, o educazione civica) con l’insegnamento di una lingua straniera. Il termine, coniato da David March nel 1994, sta diventando sempre più popolare in molti Paesi europei, Italia inclusa, per la sua efficacia nello sviluppare competenze comunicative di produzione, interazione, e mediazione. </a:t>
            </a:r>
            <a:endParaRPr lang="en-IT"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844484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c812cd3c74_0_15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6" name="Google Shape;966;gc812cd3c74_0_1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just">
              <a:lnSpc>
                <a:spcPct val="150000"/>
              </a:lnSpc>
              <a:buNone/>
            </a:pPr>
            <a:r>
              <a:rPr lang="it-IT"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Nel nostro Paese, il percorso CLIL è previsto in alcuni indirizzi della scuola superiore di secondo grado. </a:t>
            </a:r>
            <a:r>
              <a:rPr lang="it-IT"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Nei Licei Linguistici, per esempio, l'insegnamento viene introdotto a partire dalla classe terza in una lingua straniera e dalla classe quarta in una seconda lingua straniera, ed è obbligatorio nell'ultimo anno dei licei e istituti tecnici, </a:t>
            </a:r>
            <a:r>
              <a:rPr lang="it-IT"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mentre non è previsto negli istituti professionali o nella scuola secondaria di primo grado. Ciononostante, grazie all’autonomia didattica, moduli di CLIL possono essere proposti nelle scuole, dalle elementari alle medie, come sperimentazioni o progetti di potenziamento, oppure, come in questo caso specifico, nell’ambito di progetti Erasmus+. Si ricorda che, affinché l’esperienza CLIL venga formalizzata a livello sperimentale, deve essere prima di tutto promossa dal Dirigente Scolastico e dal Consiglio di Istituto e poi inserita nel Piano dell’Offerta Formativa Triennale (PTOF) dell’istituto proponente. </a:t>
            </a: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Il Regolamento sull’autonomia D.P.R. 275/99, all’art.4 comma 3 sostiene che “nell’ambito dell’autonomia didattica possono essere programmati, anche sulla base degli interessi manifestati dagli alunni, percorsi formativi che coinvolgono più discipline e attività nonché insegnamenti in lingua straniera”.</a:t>
            </a:r>
            <a:endParaRPr lang="en-I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T"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9326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c812cd3c74_0_15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c812cd3c74_0_1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it-IT"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All’interno del progetto CLIL4CH (CLIL per l’eredità culturale), progetto Erasmus+ iniziato dal nostro istituto quasi due anni fa in collaborazione con una scuola rumena e una scuola serba, e in qualità di docente di lingua inglese con un diploma di specializzazione CLIL, ho disegnato una unità didattica di educazione civica usando metodologie glottodidattiche sia tradizionali che innovative avvalendomi delle cosiddette TIC (Tecnologie di Informazione e Comunicazione) per rendere la lezione attiva, interattiva, e partecipata. </a:t>
            </a:r>
            <a:r>
              <a:rPr lang="it-IT" sz="1800" dirty="0">
                <a:solidFill>
                  <a:srgbClr val="000000"/>
                </a:solidFill>
                <a:effectLst/>
                <a:latin typeface="Times New Roman" panose="02020603050405020304" pitchFamily="18" charset="0"/>
                <a:ea typeface="Calibri" panose="020F0502020204030204" pitchFamily="34" charset="0"/>
              </a:rPr>
              <a:t>Questa Unità Didattica (UD) ha previsto dieci ore di insegnamento più qualche ora di studio individuale ed è stata suddivisa in tre aree: una lezione di due ore sugli stereotipi; una lezione di quattro ore sulle emozioni e l’odio in rete; e quattro ore di lezione sui concetti di gentilezza e gratitudine. </a:t>
            </a:r>
            <a:endParaRPr dirty="0"/>
          </a:p>
        </p:txBody>
      </p:sp>
    </p:spTree>
    <p:extLst>
      <p:ext uri="{BB962C8B-B14F-4D97-AF65-F5344CB8AC3E}">
        <p14:creationId xmlns:p14="http://schemas.microsoft.com/office/powerpoint/2010/main" val="3324344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c812cd3c74_0_1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c812cd3c74_0_1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it-IT"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Il rischio e l’accusa che solitamente si rivolgono al CLIL è la banalizzazione dei contenuti, dovuta alla scarsa preparazione linguistica degli insegnanti e degli studenti. L’altro rischio è quello di</a:t>
            </a:r>
            <a:r>
              <a:rPr lang="it-IT" sz="1800" dirty="0">
                <a:solidFill>
                  <a:srgbClr val="000000"/>
                </a:solidFill>
                <a:effectLst/>
                <a:latin typeface="Times New Roman" panose="02020603050405020304" pitchFamily="18" charset="0"/>
                <a:ea typeface="Calibri" panose="020F0502020204030204" pitchFamily="34" charset="0"/>
              </a:rPr>
              <a:t> lasciare indietro gli studenti con disturbi di apprendimento in quanto lo sforzo cognitivo richiesto in una lezione CLIL da parte di studenti con BES, specialmente con ritardo cognitivo, è ingente.</a:t>
            </a:r>
            <a:endParaRPr lang="it-IT"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IT"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75594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c6bf6dd827_0_7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c6bf6dd827_0_7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just" defTabSz="914400" rtl="0" eaLnBrk="1" fontAlgn="auto" latinLnBrk="0" hangingPunct="1">
              <a:lnSpc>
                <a:spcPct val="150000"/>
              </a:lnSpc>
              <a:spcBef>
                <a:spcPts val="0"/>
              </a:spcBef>
              <a:spcAft>
                <a:spcPts val="0"/>
              </a:spcAft>
              <a:buClr>
                <a:srgbClr val="000000"/>
              </a:buClr>
              <a:buSzPts val="1100"/>
              <a:buFont typeface="Arial"/>
              <a:buChar char="●"/>
              <a:tabLst/>
              <a:defRPr/>
            </a:pPr>
            <a:r>
              <a:rPr lang="it-IT"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metodologia CLIL richiede una stretta collaborazione tra il docente curriculare e quello di lingua anche attraverso la co-presenza </a:t>
            </a:r>
            <a:r>
              <a:rPr lang="it-IT"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 classe. </a:t>
            </a:r>
            <a:endParaRPr lang="it-IT"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457200" marR="0" lvl="0" indent="-298450" algn="just" defTabSz="914400" rtl="0" eaLnBrk="1" fontAlgn="auto" latinLnBrk="0" hangingPunct="1">
              <a:lnSpc>
                <a:spcPct val="150000"/>
              </a:lnSpc>
              <a:spcBef>
                <a:spcPts val="0"/>
              </a:spcBef>
              <a:spcAft>
                <a:spcPts val="0"/>
              </a:spcAft>
              <a:buClr>
                <a:srgbClr val="000000"/>
              </a:buClr>
              <a:buSzPts val="1100"/>
              <a:buFont typeface="Arial"/>
              <a:buChar char="●"/>
              <a:tabLst/>
              <a:defRPr/>
            </a:pPr>
            <a:r>
              <a:rPr lang="it-IT"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Siccome i temi scelti in questa sperimentazione ricadevano nella disciplina di educazione civica oltre che di scienze umane, le lezioni sono state guidate da un’insegnante di inglese con un livello CEFR C2 e una qualifica CLIL – qualifiche che hanno costituito un valore aggiunto per la riuscita del progetto. </a:t>
            </a:r>
          </a:p>
          <a:p>
            <a:pPr marL="457200" marR="0" lvl="0" indent="-298450" algn="just" defTabSz="914400" rtl="0" eaLnBrk="1" fontAlgn="auto" latinLnBrk="0" hangingPunct="1">
              <a:lnSpc>
                <a:spcPct val="150000"/>
              </a:lnSpc>
              <a:spcBef>
                <a:spcPts val="0"/>
              </a:spcBef>
              <a:spcAft>
                <a:spcPts val="0"/>
              </a:spcAft>
              <a:buClr>
                <a:srgbClr val="000000"/>
              </a:buClr>
              <a:buSzPts val="1100"/>
              <a:buFont typeface="Arial"/>
              <a:buChar char="●"/>
              <a:tabLst/>
              <a:defRPr/>
            </a:pPr>
            <a:r>
              <a:rPr lang="it-IT"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Una seconda insegnante di inglese ha condotto alcune lezioni preparatorie di lingua, e questo è stato molto utile per superare la barriera della limitata conoscenza linguistica limitata. </a:t>
            </a:r>
          </a:p>
          <a:p>
            <a:pPr marL="457200" marR="0" lvl="0" indent="-298450" algn="just" defTabSz="914400" rtl="0" eaLnBrk="1" fontAlgn="auto" latinLnBrk="0" hangingPunct="1">
              <a:lnSpc>
                <a:spcPct val="150000"/>
              </a:lnSpc>
              <a:spcBef>
                <a:spcPts val="0"/>
              </a:spcBef>
              <a:spcAft>
                <a:spcPts val="0"/>
              </a:spcAft>
              <a:buClr>
                <a:srgbClr val="000000"/>
              </a:buClr>
              <a:buSzPts val="1100"/>
              <a:buFont typeface="Arial"/>
              <a:buChar char="●"/>
              <a:tabLst/>
              <a:defRPr/>
            </a:pPr>
            <a:r>
              <a:rPr lang="it-IT"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L’insegnante di scienze umane è stata presente per fornire la sua competenza in materia, correggere ambivalenze e incertezze, e creare collegamenti con le tematiche già trattate in classe. </a:t>
            </a:r>
            <a:endParaRPr lang="it-IT"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it-IT"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Abbiamo scelto di sperimentare questa UD in un primo liceo composto da 15 studenti, tra cui uno con ritardo cognitivo medio e tre con Difficoltà Specifiche dell’Apprendimento (DSA): nella fattispecie due con dislessia e uno proveniente da un ambiente socioeconomico svantaggiato. </a:t>
            </a:r>
            <a:endParaRPr lang="en-IT"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4442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c724cc30e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c724cc30e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lnSpc>
                <a:spcPct val="150000"/>
              </a:lnSpc>
            </a:pPr>
            <a:r>
              <a:rPr lang="it-IT"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Una lezione CLIL si prefigge duplici obiettivi, curriculari e linguistici attraverso le cosiddette quattro “c”: obiettivi contenutistici, cognitivi e culturali e comunicativi, incentrati cioè sull’acquisizione di nuovo vocabolario e produzione linguistica – abilità che risultano essere le più deficitarie nella nostra scuola secondo il feedback fornitoci dai docenti di lingua del primo e secondo grado. </a:t>
            </a:r>
            <a:endParaRPr dirty="0"/>
          </a:p>
        </p:txBody>
      </p:sp>
    </p:spTree>
    <p:extLst>
      <p:ext uri="{BB962C8B-B14F-4D97-AF65-F5344CB8AC3E}">
        <p14:creationId xmlns:p14="http://schemas.microsoft.com/office/powerpoint/2010/main" val="556364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it-IT"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Una varietà di </a:t>
            </a:r>
            <a:r>
              <a:rPr lang="it-IT"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worksheet</a:t>
            </a:r>
            <a:r>
              <a:rPr lang="it-IT"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(fogli di attività) in formato cartaceo e digitale sono stati utilizzati in classe. Più specificamente, nella prima lezione, dopo l’assegnazione un quiz per testare conoscenze preesistenti e un’attività di </a:t>
            </a:r>
            <a:r>
              <a:rPr lang="it-IT"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matching</a:t>
            </a:r>
            <a:r>
              <a:rPr lang="it-IT"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esempi di </a:t>
            </a:r>
            <a:r>
              <a:rPr lang="it-IT"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stereotipi comuni, </a:t>
            </a:r>
            <a:r>
              <a:rPr lang="it-IT"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è seguita l’assegnazione di un compito finale: la creazione di un poster online, usando il software </a:t>
            </a:r>
            <a:r>
              <a:rPr lang="it-IT"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Padlet</a:t>
            </a:r>
            <a:r>
              <a:rPr lang="it-IT"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per sintetizzare i principali concetti appresi. La lezione si è conclusa con un questionario di </a:t>
            </a:r>
            <a:r>
              <a:rPr lang="it-IT"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feedback</a:t>
            </a:r>
            <a:r>
              <a:rPr lang="it-IT"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su Google </a:t>
            </a:r>
            <a:r>
              <a:rPr lang="it-IT"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Documents</a:t>
            </a:r>
            <a:r>
              <a:rPr lang="it-IT"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 il quiz iniziale è stato loro somministrato nuovamente per valutare il progresso. Una lettura sulla tolleranza in formato Word è stata assegnata come compito a casa. Nella seconda lezione, gli studenti hanno risposto a delle domande usando la forma ipotetica ed esprimendo i loro sentimenti per poi comporre un dialogo. Nella terza lezione, hanno lavorato con gli estratti di un libro in inglese per bambini, rispondendo a domande di comprensione testuale su </a:t>
            </a:r>
            <a:r>
              <a:rPr lang="it-IT"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Wordwall</a:t>
            </a:r>
            <a:r>
              <a:rPr lang="it-IT"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hanno poi creato una presentazione su </a:t>
            </a:r>
            <a:r>
              <a:rPr lang="it-IT"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Canva</a:t>
            </a:r>
            <a:r>
              <a:rPr lang="it-IT"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 infine compilato un questionario di </a:t>
            </a:r>
            <a:r>
              <a:rPr lang="it-IT"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peer</a:t>
            </a:r>
            <a:r>
              <a:rPr lang="it-IT"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assessment</a:t>
            </a:r>
            <a:r>
              <a:rPr lang="it-IT"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IT"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3880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8"/>
        <p:cNvGrpSpPr/>
        <p:nvPr/>
      </p:nvGrpSpPr>
      <p:grpSpPr>
        <a:xfrm>
          <a:off x="0" y="0"/>
          <a:ext cx="0" cy="0"/>
          <a:chOff x="0" y="0"/>
          <a:chExt cx="0" cy="0"/>
        </a:xfrm>
      </p:grpSpPr>
      <p:sp>
        <p:nvSpPr>
          <p:cNvPr id="9" name="Google Shape;9;p2"/>
          <p:cNvSpPr/>
          <p:nvPr/>
        </p:nvSpPr>
        <p:spPr>
          <a:xfrm>
            <a:off x="355050" y="353550"/>
            <a:ext cx="8433900" cy="4436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5131550" y="1292350"/>
            <a:ext cx="3479100" cy="2434200"/>
          </a:xfrm>
          <a:prstGeom prst="rect">
            <a:avLst/>
          </a:prstGeom>
        </p:spPr>
        <p:txBody>
          <a:bodyPr spcFirstLastPara="1" wrap="square" lIns="91425" tIns="91425" rIns="91425" bIns="91425" anchor="ctr" anchorCtr="0">
            <a:normAutofit/>
          </a:bodyPr>
          <a:lstStyle>
            <a:lvl1pPr lvl="0" algn="r" rtl="0">
              <a:lnSpc>
                <a:spcPct val="90000"/>
              </a:lnSpc>
              <a:spcBef>
                <a:spcPts val="0"/>
              </a:spcBef>
              <a:spcAft>
                <a:spcPts val="0"/>
              </a:spcAft>
              <a:buSzPts val="5200"/>
              <a:buNone/>
              <a:defRPr sz="7200" b="0">
                <a:latin typeface="Ranchers"/>
                <a:ea typeface="Ranchers"/>
                <a:cs typeface="Ranchers"/>
                <a:sym typeface="Rancher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5131450" y="3629138"/>
            <a:ext cx="3479100" cy="2220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800"/>
              <a:buNone/>
              <a:defRPr sz="1400">
                <a:solidFill>
                  <a:srgbClr val="885BA2"/>
                </a:solidFill>
                <a:latin typeface="Lato"/>
                <a:ea typeface="Lato"/>
                <a:cs typeface="Lato"/>
                <a:sym typeface="La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2" name="Google Shape;12;p2"/>
          <p:cNvGrpSpPr/>
          <p:nvPr/>
        </p:nvGrpSpPr>
        <p:grpSpPr>
          <a:xfrm>
            <a:off x="533438" y="655557"/>
            <a:ext cx="4327284" cy="3832404"/>
            <a:chOff x="4359778" y="830300"/>
            <a:chExt cx="3928894" cy="3479575"/>
          </a:xfrm>
        </p:grpSpPr>
        <p:grpSp>
          <p:nvGrpSpPr>
            <p:cNvPr id="13" name="Google Shape;13;p2"/>
            <p:cNvGrpSpPr/>
            <p:nvPr/>
          </p:nvGrpSpPr>
          <p:grpSpPr>
            <a:xfrm>
              <a:off x="4359778" y="906942"/>
              <a:ext cx="3928894" cy="3343932"/>
              <a:chOff x="4359778" y="906942"/>
              <a:chExt cx="3928894" cy="3343932"/>
            </a:xfrm>
          </p:grpSpPr>
          <p:sp>
            <p:nvSpPr>
              <p:cNvPr id="14" name="Google Shape;14;p2"/>
              <p:cNvSpPr/>
              <p:nvPr/>
            </p:nvSpPr>
            <p:spPr>
              <a:xfrm>
                <a:off x="4657125" y="4074456"/>
                <a:ext cx="714917" cy="176418"/>
              </a:xfrm>
              <a:custGeom>
                <a:avLst/>
                <a:gdLst/>
                <a:ahLst/>
                <a:cxnLst/>
                <a:rect l="l" t="t" r="r" b="b"/>
                <a:pathLst>
                  <a:path w="10779" h="3504" extrusionOk="0">
                    <a:moveTo>
                      <a:pt x="5390" y="0"/>
                    </a:moveTo>
                    <a:cubicBezTo>
                      <a:pt x="2405" y="0"/>
                      <a:pt x="1" y="786"/>
                      <a:pt x="1" y="1760"/>
                    </a:cubicBezTo>
                    <a:cubicBezTo>
                      <a:pt x="1" y="2718"/>
                      <a:pt x="2405" y="3504"/>
                      <a:pt x="5390" y="3504"/>
                    </a:cubicBezTo>
                    <a:cubicBezTo>
                      <a:pt x="8359" y="3504"/>
                      <a:pt x="10779" y="2718"/>
                      <a:pt x="10779" y="1760"/>
                    </a:cubicBezTo>
                    <a:cubicBezTo>
                      <a:pt x="10779" y="786"/>
                      <a:pt x="8359" y="0"/>
                      <a:pt x="5390"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021467" y="3145344"/>
                <a:ext cx="233530" cy="234525"/>
              </a:xfrm>
              <a:custGeom>
                <a:avLst/>
                <a:gdLst/>
                <a:ahLst/>
                <a:cxnLst/>
                <a:rect l="l" t="t" r="r" b="b"/>
                <a:pathLst>
                  <a:path w="3521" h="3536" extrusionOk="0">
                    <a:moveTo>
                      <a:pt x="1761" y="0"/>
                    </a:moveTo>
                    <a:cubicBezTo>
                      <a:pt x="786" y="0"/>
                      <a:pt x="1" y="802"/>
                      <a:pt x="1" y="1776"/>
                    </a:cubicBezTo>
                    <a:cubicBezTo>
                      <a:pt x="1" y="2750"/>
                      <a:pt x="786" y="3535"/>
                      <a:pt x="1761" y="3535"/>
                    </a:cubicBezTo>
                    <a:cubicBezTo>
                      <a:pt x="2735" y="3535"/>
                      <a:pt x="3520" y="2750"/>
                      <a:pt x="3520" y="1776"/>
                    </a:cubicBezTo>
                    <a:cubicBezTo>
                      <a:pt x="3520" y="802"/>
                      <a:pt x="2735" y="0"/>
                      <a:pt x="1761" y="0"/>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45844" y="1708413"/>
                <a:ext cx="2083069" cy="1395279"/>
              </a:xfrm>
              <a:custGeom>
                <a:avLst/>
                <a:gdLst/>
                <a:ahLst/>
                <a:cxnLst/>
                <a:rect l="l" t="t" r="r" b="b"/>
                <a:pathLst>
                  <a:path w="31407" h="21037" extrusionOk="0">
                    <a:moveTo>
                      <a:pt x="1697" y="0"/>
                    </a:moveTo>
                    <a:cubicBezTo>
                      <a:pt x="754" y="0"/>
                      <a:pt x="0" y="770"/>
                      <a:pt x="0" y="1697"/>
                    </a:cubicBezTo>
                    <a:lnTo>
                      <a:pt x="0" y="19324"/>
                    </a:lnTo>
                    <a:cubicBezTo>
                      <a:pt x="0" y="20267"/>
                      <a:pt x="754" y="21037"/>
                      <a:pt x="1697" y="21037"/>
                    </a:cubicBezTo>
                    <a:lnTo>
                      <a:pt x="29709" y="21037"/>
                    </a:lnTo>
                    <a:cubicBezTo>
                      <a:pt x="30636" y="21037"/>
                      <a:pt x="31406" y="20267"/>
                      <a:pt x="31406" y="19324"/>
                    </a:cubicBezTo>
                    <a:lnTo>
                      <a:pt x="31406" y="1697"/>
                    </a:lnTo>
                    <a:cubicBezTo>
                      <a:pt x="31406" y="770"/>
                      <a:pt x="30636" y="0"/>
                      <a:pt x="29709" y="0"/>
                    </a:cubicBezTo>
                    <a:close/>
                  </a:path>
                </a:pathLst>
              </a:custGeom>
              <a:solidFill>
                <a:srgbClr val="885B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118735" y="1766712"/>
                <a:ext cx="1937221" cy="1277618"/>
              </a:xfrm>
              <a:custGeom>
                <a:avLst/>
                <a:gdLst/>
                <a:ahLst/>
                <a:cxnLst/>
                <a:rect l="l" t="t" r="r" b="b"/>
                <a:pathLst>
                  <a:path w="29208" h="19263" extrusionOk="0">
                    <a:moveTo>
                      <a:pt x="1" y="1"/>
                    </a:moveTo>
                    <a:lnTo>
                      <a:pt x="1" y="19262"/>
                    </a:lnTo>
                    <a:lnTo>
                      <a:pt x="29207" y="19262"/>
                    </a:lnTo>
                    <a:lnTo>
                      <a:pt x="2920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360490" y="2651422"/>
                <a:ext cx="66" cy="66"/>
              </a:xfrm>
              <a:custGeom>
                <a:avLst/>
                <a:gdLst/>
                <a:ahLst/>
                <a:cxnLst/>
                <a:rect l="l" t="t" r="r" b="b"/>
                <a:pathLst>
                  <a:path w="1" h="1" extrusionOk="0">
                    <a:moveTo>
                      <a:pt x="1" y="0"/>
                    </a:moveTo>
                    <a:close/>
                  </a:path>
                </a:pathLst>
              </a:custGeom>
              <a:solidFill>
                <a:srgbClr val="885B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920755" y="2969251"/>
                <a:ext cx="2410317" cy="134441"/>
              </a:xfrm>
              <a:custGeom>
                <a:avLst/>
                <a:gdLst/>
                <a:ahLst/>
                <a:cxnLst/>
                <a:rect l="l" t="t" r="r" b="b"/>
                <a:pathLst>
                  <a:path w="36341" h="2027" extrusionOk="0">
                    <a:moveTo>
                      <a:pt x="1" y="0"/>
                    </a:moveTo>
                    <a:cubicBezTo>
                      <a:pt x="1" y="1116"/>
                      <a:pt x="896" y="2027"/>
                      <a:pt x="2012" y="2027"/>
                    </a:cubicBezTo>
                    <a:lnTo>
                      <a:pt x="34329" y="2027"/>
                    </a:lnTo>
                    <a:cubicBezTo>
                      <a:pt x="35445" y="2027"/>
                      <a:pt x="36340" y="1116"/>
                      <a:pt x="36340" y="0"/>
                    </a:cubicBezTo>
                    <a:close/>
                  </a:path>
                </a:pathLst>
              </a:custGeom>
              <a:solidFill>
                <a:srgbClr val="885B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733568" y="2969251"/>
                <a:ext cx="784691" cy="75080"/>
              </a:xfrm>
              <a:custGeom>
                <a:avLst/>
                <a:gdLst/>
                <a:ahLst/>
                <a:cxnLst/>
                <a:rect l="l" t="t" r="r" b="b"/>
                <a:pathLst>
                  <a:path w="11831" h="1132" extrusionOk="0">
                    <a:moveTo>
                      <a:pt x="0" y="0"/>
                    </a:moveTo>
                    <a:cubicBezTo>
                      <a:pt x="0" y="629"/>
                      <a:pt x="503" y="1131"/>
                      <a:pt x="1131" y="1131"/>
                    </a:cubicBezTo>
                    <a:lnTo>
                      <a:pt x="10684" y="1131"/>
                    </a:lnTo>
                    <a:cubicBezTo>
                      <a:pt x="11312" y="1131"/>
                      <a:pt x="11831" y="629"/>
                      <a:pt x="11831" y="0"/>
                    </a:cubicBezTo>
                    <a:close/>
                  </a:path>
                </a:pathLst>
              </a:custGeom>
              <a:solidFill>
                <a:srgbClr val="885B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839820" y="2109546"/>
                <a:ext cx="491933" cy="584655"/>
              </a:xfrm>
              <a:custGeom>
                <a:avLst/>
                <a:gdLst/>
                <a:ahLst/>
                <a:cxnLst/>
                <a:rect l="l" t="t" r="r" b="b"/>
                <a:pathLst>
                  <a:path w="7417" h="8815" extrusionOk="0">
                    <a:moveTo>
                      <a:pt x="3695" y="1"/>
                    </a:moveTo>
                    <a:cubicBezTo>
                      <a:pt x="1651" y="1"/>
                      <a:pt x="1" y="1660"/>
                      <a:pt x="1" y="3709"/>
                    </a:cubicBezTo>
                    <a:cubicBezTo>
                      <a:pt x="1" y="4981"/>
                      <a:pt x="645" y="6097"/>
                      <a:pt x="1619" y="6772"/>
                    </a:cubicBezTo>
                    <a:cubicBezTo>
                      <a:pt x="1949" y="6992"/>
                      <a:pt x="2137" y="7369"/>
                      <a:pt x="2137" y="7762"/>
                    </a:cubicBezTo>
                    <a:lnTo>
                      <a:pt x="2137" y="7840"/>
                    </a:lnTo>
                    <a:cubicBezTo>
                      <a:pt x="2137" y="8375"/>
                      <a:pt x="2577" y="8815"/>
                      <a:pt x="3112" y="8815"/>
                    </a:cubicBezTo>
                    <a:lnTo>
                      <a:pt x="4290" y="8815"/>
                    </a:lnTo>
                    <a:cubicBezTo>
                      <a:pt x="4840" y="8815"/>
                      <a:pt x="5280" y="8375"/>
                      <a:pt x="5280" y="7840"/>
                    </a:cubicBezTo>
                    <a:lnTo>
                      <a:pt x="5280" y="7762"/>
                    </a:lnTo>
                    <a:cubicBezTo>
                      <a:pt x="5280" y="7369"/>
                      <a:pt x="5468" y="6992"/>
                      <a:pt x="5798" y="6772"/>
                    </a:cubicBezTo>
                    <a:cubicBezTo>
                      <a:pt x="6772" y="6097"/>
                      <a:pt x="7416" y="4981"/>
                      <a:pt x="7416" y="3709"/>
                    </a:cubicBezTo>
                    <a:cubicBezTo>
                      <a:pt x="7416" y="1666"/>
                      <a:pt x="5767" y="1"/>
                      <a:pt x="3724" y="1"/>
                    </a:cubicBezTo>
                    <a:cubicBezTo>
                      <a:pt x="3715" y="1"/>
                      <a:pt x="3705" y="1"/>
                      <a:pt x="3695" y="1"/>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000327" y="2668069"/>
                <a:ext cx="175098" cy="96967"/>
              </a:xfrm>
              <a:custGeom>
                <a:avLst/>
                <a:gdLst/>
                <a:ahLst/>
                <a:cxnLst/>
                <a:rect l="l" t="t" r="r" b="b"/>
                <a:pathLst>
                  <a:path w="2640" h="1462" extrusionOk="0">
                    <a:moveTo>
                      <a:pt x="0" y="1"/>
                    </a:moveTo>
                    <a:lnTo>
                      <a:pt x="0" y="661"/>
                    </a:lnTo>
                    <a:cubicBezTo>
                      <a:pt x="0" y="1101"/>
                      <a:pt x="346" y="1462"/>
                      <a:pt x="786" y="1462"/>
                    </a:cubicBezTo>
                    <a:lnTo>
                      <a:pt x="1838" y="1462"/>
                    </a:lnTo>
                    <a:cubicBezTo>
                      <a:pt x="2278" y="1462"/>
                      <a:pt x="2640" y="1101"/>
                      <a:pt x="2640" y="661"/>
                    </a:cubicBezTo>
                    <a:lnTo>
                      <a:pt x="264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996148" y="2679543"/>
                <a:ext cx="182394" cy="13597"/>
              </a:xfrm>
              <a:custGeom>
                <a:avLst/>
                <a:gdLst/>
                <a:ahLst/>
                <a:cxnLst/>
                <a:rect l="l" t="t" r="r" b="b"/>
                <a:pathLst>
                  <a:path w="2750" h="205" extrusionOk="0">
                    <a:moveTo>
                      <a:pt x="63" y="1"/>
                    </a:moveTo>
                    <a:cubicBezTo>
                      <a:pt x="32" y="1"/>
                      <a:pt x="0" y="16"/>
                      <a:pt x="0" y="63"/>
                    </a:cubicBezTo>
                    <a:lnTo>
                      <a:pt x="0" y="142"/>
                    </a:lnTo>
                    <a:cubicBezTo>
                      <a:pt x="0" y="173"/>
                      <a:pt x="32" y="205"/>
                      <a:pt x="63" y="205"/>
                    </a:cubicBezTo>
                    <a:lnTo>
                      <a:pt x="2687" y="205"/>
                    </a:lnTo>
                    <a:cubicBezTo>
                      <a:pt x="2718" y="205"/>
                      <a:pt x="2750" y="173"/>
                      <a:pt x="2750" y="142"/>
                    </a:cubicBezTo>
                    <a:lnTo>
                      <a:pt x="2750" y="63"/>
                    </a:lnTo>
                    <a:cubicBezTo>
                      <a:pt x="2750" y="16"/>
                      <a:pt x="2718" y="1"/>
                      <a:pt x="2687" y="1"/>
                    </a:cubicBezTo>
                    <a:close/>
                  </a:path>
                </a:pathLst>
              </a:custGeom>
              <a:solidFill>
                <a:srgbClr val="885B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996148" y="2706670"/>
                <a:ext cx="182394" cy="13597"/>
              </a:xfrm>
              <a:custGeom>
                <a:avLst/>
                <a:gdLst/>
                <a:ahLst/>
                <a:cxnLst/>
                <a:rect l="l" t="t" r="r" b="b"/>
                <a:pathLst>
                  <a:path w="2750" h="205" extrusionOk="0">
                    <a:moveTo>
                      <a:pt x="63" y="0"/>
                    </a:moveTo>
                    <a:cubicBezTo>
                      <a:pt x="32" y="0"/>
                      <a:pt x="0" y="31"/>
                      <a:pt x="0" y="63"/>
                    </a:cubicBezTo>
                    <a:lnTo>
                      <a:pt x="0" y="141"/>
                    </a:lnTo>
                    <a:cubicBezTo>
                      <a:pt x="0" y="173"/>
                      <a:pt x="32" y="204"/>
                      <a:pt x="63" y="204"/>
                    </a:cubicBezTo>
                    <a:lnTo>
                      <a:pt x="2687" y="204"/>
                    </a:lnTo>
                    <a:cubicBezTo>
                      <a:pt x="2718" y="204"/>
                      <a:pt x="2750" y="173"/>
                      <a:pt x="2750" y="141"/>
                    </a:cubicBezTo>
                    <a:lnTo>
                      <a:pt x="2750" y="63"/>
                    </a:lnTo>
                    <a:cubicBezTo>
                      <a:pt x="2750" y="31"/>
                      <a:pt x="2718" y="0"/>
                      <a:pt x="2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877360" y="2230457"/>
                <a:ext cx="317896" cy="437679"/>
              </a:xfrm>
              <a:custGeom>
                <a:avLst/>
                <a:gdLst/>
                <a:ahLst/>
                <a:cxnLst/>
                <a:rect l="l" t="t" r="r" b="b"/>
                <a:pathLst>
                  <a:path w="4793" h="6599" fill="none" extrusionOk="0">
                    <a:moveTo>
                      <a:pt x="2797" y="6599"/>
                    </a:moveTo>
                    <a:cubicBezTo>
                      <a:pt x="2797" y="6599"/>
                      <a:pt x="2687" y="1210"/>
                      <a:pt x="1336" y="1493"/>
                    </a:cubicBezTo>
                    <a:cubicBezTo>
                      <a:pt x="0" y="1776"/>
                      <a:pt x="4792" y="4776"/>
                      <a:pt x="4494" y="2043"/>
                    </a:cubicBezTo>
                    <a:cubicBezTo>
                      <a:pt x="4258" y="0"/>
                      <a:pt x="2891" y="3739"/>
                      <a:pt x="3488" y="6599"/>
                    </a:cubicBezTo>
                  </a:path>
                </a:pathLst>
              </a:custGeom>
              <a:noFill/>
              <a:ln w="19050" cap="flat" cmpd="sng">
                <a:solidFill>
                  <a:schemeClr val="accent6"/>
                </a:solidFill>
                <a:prstDash val="solid"/>
                <a:miter lim="1571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884656" y="1973050"/>
                <a:ext cx="428327" cy="304631"/>
              </a:xfrm>
              <a:custGeom>
                <a:avLst/>
                <a:gdLst/>
                <a:ahLst/>
                <a:cxnLst/>
                <a:rect l="l" t="t" r="r" b="b"/>
                <a:pathLst>
                  <a:path w="6458" h="4593" extrusionOk="0">
                    <a:moveTo>
                      <a:pt x="0" y="1"/>
                    </a:moveTo>
                    <a:lnTo>
                      <a:pt x="0" y="3410"/>
                    </a:lnTo>
                    <a:cubicBezTo>
                      <a:pt x="0" y="3646"/>
                      <a:pt x="142" y="3866"/>
                      <a:pt x="362" y="3975"/>
                    </a:cubicBezTo>
                    <a:cubicBezTo>
                      <a:pt x="982" y="4256"/>
                      <a:pt x="1950" y="4592"/>
                      <a:pt x="3173" y="4592"/>
                    </a:cubicBezTo>
                    <a:cubicBezTo>
                      <a:pt x="3251" y="4592"/>
                      <a:pt x="3330" y="4591"/>
                      <a:pt x="3410" y="4588"/>
                    </a:cubicBezTo>
                    <a:cubicBezTo>
                      <a:pt x="4557" y="4557"/>
                      <a:pt x="5483" y="4258"/>
                      <a:pt x="6096" y="3975"/>
                    </a:cubicBezTo>
                    <a:cubicBezTo>
                      <a:pt x="6316" y="3866"/>
                      <a:pt x="6458" y="3646"/>
                      <a:pt x="6458" y="3410"/>
                    </a:cubicBezTo>
                    <a:lnTo>
                      <a:pt x="6458" y="1"/>
                    </a:lnTo>
                    <a:close/>
                  </a:path>
                </a:pathLst>
              </a:custGeom>
              <a:solidFill>
                <a:srgbClr val="885B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758572" y="1875353"/>
                <a:ext cx="657546" cy="278830"/>
              </a:xfrm>
              <a:custGeom>
                <a:avLst/>
                <a:gdLst/>
                <a:ahLst/>
                <a:cxnLst/>
                <a:rect l="l" t="t" r="r" b="b"/>
                <a:pathLst>
                  <a:path w="9914" h="4204" extrusionOk="0">
                    <a:moveTo>
                      <a:pt x="4957" y="1"/>
                    </a:moveTo>
                    <a:cubicBezTo>
                      <a:pt x="4930" y="1"/>
                      <a:pt x="4902" y="5"/>
                      <a:pt x="4871" y="13"/>
                    </a:cubicBezTo>
                    <a:lnTo>
                      <a:pt x="157" y="2039"/>
                    </a:lnTo>
                    <a:cubicBezTo>
                      <a:pt x="0" y="2118"/>
                      <a:pt x="0" y="2353"/>
                      <a:pt x="173" y="2416"/>
                    </a:cubicBezTo>
                    <a:lnTo>
                      <a:pt x="4886" y="4192"/>
                    </a:lnTo>
                    <a:cubicBezTo>
                      <a:pt x="4910" y="4199"/>
                      <a:pt x="4934" y="4203"/>
                      <a:pt x="4957" y="4203"/>
                    </a:cubicBezTo>
                    <a:cubicBezTo>
                      <a:pt x="4981" y="4203"/>
                      <a:pt x="5004" y="4199"/>
                      <a:pt x="5028" y="4192"/>
                    </a:cubicBezTo>
                    <a:lnTo>
                      <a:pt x="9741" y="2416"/>
                    </a:lnTo>
                    <a:cubicBezTo>
                      <a:pt x="9914" y="2353"/>
                      <a:pt x="9914" y="2118"/>
                      <a:pt x="9757" y="2039"/>
                    </a:cubicBezTo>
                    <a:lnTo>
                      <a:pt x="5044" y="13"/>
                    </a:lnTo>
                    <a:cubicBezTo>
                      <a:pt x="5012" y="5"/>
                      <a:pt x="4985" y="1"/>
                      <a:pt x="4957" y="1"/>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842938" y="1984325"/>
                <a:ext cx="263708" cy="264902"/>
              </a:xfrm>
              <a:custGeom>
                <a:avLst/>
                <a:gdLst/>
                <a:ahLst/>
                <a:cxnLst/>
                <a:rect l="l" t="t" r="r" b="b"/>
                <a:pathLst>
                  <a:path w="3976" h="3994" extrusionOk="0">
                    <a:moveTo>
                      <a:pt x="3786" y="0"/>
                    </a:moveTo>
                    <a:cubicBezTo>
                      <a:pt x="3761" y="0"/>
                      <a:pt x="3735" y="6"/>
                      <a:pt x="3709" y="19"/>
                    </a:cubicBezTo>
                    <a:lnTo>
                      <a:pt x="111" y="1527"/>
                    </a:lnTo>
                    <a:cubicBezTo>
                      <a:pt x="48" y="1559"/>
                      <a:pt x="1" y="1622"/>
                      <a:pt x="1" y="1685"/>
                    </a:cubicBezTo>
                    <a:lnTo>
                      <a:pt x="1" y="3821"/>
                    </a:lnTo>
                    <a:cubicBezTo>
                      <a:pt x="1" y="3915"/>
                      <a:pt x="79" y="3994"/>
                      <a:pt x="174" y="3994"/>
                    </a:cubicBezTo>
                    <a:cubicBezTo>
                      <a:pt x="268" y="3994"/>
                      <a:pt x="347" y="3915"/>
                      <a:pt x="347" y="3821"/>
                    </a:cubicBezTo>
                    <a:lnTo>
                      <a:pt x="347" y="1794"/>
                    </a:lnTo>
                    <a:lnTo>
                      <a:pt x="3850" y="333"/>
                    </a:lnTo>
                    <a:cubicBezTo>
                      <a:pt x="3929" y="286"/>
                      <a:pt x="3976" y="192"/>
                      <a:pt x="3944" y="98"/>
                    </a:cubicBezTo>
                    <a:cubicBezTo>
                      <a:pt x="3910" y="41"/>
                      <a:pt x="3851" y="0"/>
                      <a:pt x="3786" y="0"/>
                    </a:cubicBezTo>
                    <a:close/>
                  </a:path>
                </a:pathLst>
              </a:custGeom>
              <a:solidFill>
                <a:srgbClr val="885B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829407" y="2184560"/>
                <a:ext cx="50075" cy="92855"/>
              </a:xfrm>
              <a:custGeom>
                <a:avLst/>
                <a:gdLst/>
                <a:ahLst/>
                <a:cxnLst/>
                <a:rect l="l" t="t" r="r" b="b"/>
                <a:pathLst>
                  <a:path w="755" h="1400" extrusionOk="0">
                    <a:moveTo>
                      <a:pt x="362" y="1"/>
                    </a:moveTo>
                    <a:cubicBezTo>
                      <a:pt x="158" y="1"/>
                      <a:pt x="1" y="174"/>
                      <a:pt x="1" y="378"/>
                    </a:cubicBezTo>
                    <a:lnTo>
                      <a:pt x="1" y="1038"/>
                    </a:lnTo>
                    <a:cubicBezTo>
                      <a:pt x="1" y="1242"/>
                      <a:pt x="158" y="1399"/>
                      <a:pt x="362" y="1399"/>
                    </a:cubicBezTo>
                    <a:lnTo>
                      <a:pt x="378" y="1399"/>
                    </a:lnTo>
                    <a:cubicBezTo>
                      <a:pt x="582" y="1399"/>
                      <a:pt x="755" y="1242"/>
                      <a:pt x="755" y="1038"/>
                    </a:cubicBezTo>
                    <a:lnTo>
                      <a:pt x="755" y="378"/>
                    </a:lnTo>
                    <a:cubicBezTo>
                      <a:pt x="755" y="174"/>
                      <a:pt x="582" y="1"/>
                      <a:pt x="378" y="1"/>
                    </a:cubicBezTo>
                    <a:close/>
                  </a:path>
                </a:pathLst>
              </a:custGeom>
              <a:solidFill>
                <a:srgbClr val="885B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176040" y="1833435"/>
                <a:ext cx="738861" cy="29249"/>
              </a:xfrm>
              <a:custGeom>
                <a:avLst/>
                <a:gdLst/>
                <a:ahLst/>
                <a:cxnLst/>
                <a:rect l="l" t="t" r="r" b="b"/>
                <a:pathLst>
                  <a:path w="11140" h="441" extrusionOk="0">
                    <a:moveTo>
                      <a:pt x="221" y="0"/>
                    </a:moveTo>
                    <a:cubicBezTo>
                      <a:pt x="95" y="0"/>
                      <a:pt x="1" y="95"/>
                      <a:pt x="1" y="220"/>
                    </a:cubicBezTo>
                    <a:cubicBezTo>
                      <a:pt x="1" y="346"/>
                      <a:pt x="95" y="440"/>
                      <a:pt x="221" y="440"/>
                    </a:cubicBezTo>
                    <a:lnTo>
                      <a:pt x="10920" y="440"/>
                    </a:lnTo>
                    <a:cubicBezTo>
                      <a:pt x="11046" y="440"/>
                      <a:pt x="11140" y="346"/>
                      <a:pt x="11140" y="220"/>
                    </a:cubicBezTo>
                    <a:cubicBezTo>
                      <a:pt x="11140" y="95"/>
                      <a:pt x="11046" y="0"/>
                      <a:pt x="10920" y="0"/>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176040" y="1905332"/>
                <a:ext cx="413802" cy="30311"/>
              </a:xfrm>
              <a:custGeom>
                <a:avLst/>
                <a:gdLst/>
                <a:ahLst/>
                <a:cxnLst/>
                <a:rect l="l" t="t" r="r" b="b"/>
                <a:pathLst>
                  <a:path w="6239" h="457" extrusionOk="0">
                    <a:moveTo>
                      <a:pt x="221" y="0"/>
                    </a:moveTo>
                    <a:cubicBezTo>
                      <a:pt x="95" y="0"/>
                      <a:pt x="1" y="110"/>
                      <a:pt x="1" y="220"/>
                    </a:cubicBezTo>
                    <a:cubicBezTo>
                      <a:pt x="1" y="346"/>
                      <a:pt x="95" y="456"/>
                      <a:pt x="221" y="456"/>
                    </a:cubicBezTo>
                    <a:lnTo>
                      <a:pt x="6018" y="456"/>
                    </a:lnTo>
                    <a:cubicBezTo>
                      <a:pt x="6144" y="456"/>
                      <a:pt x="6238" y="346"/>
                      <a:pt x="6238" y="220"/>
                    </a:cubicBezTo>
                    <a:cubicBezTo>
                      <a:pt x="6238" y="110"/>
                      <a:pt x="6144" y="0"/>
                      <a:pt x="6018" y="0"/>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176040" y="1978289"/>
                <a:ext cx="413802" cy="29249"/>
              </a:xfrm>
              <a:custGeom>
                <a:avLst/>
                <a:gdLst/>
                <a:ahLst/>
                <a:cxnLst/>
                <a:rect l="l" t="t" r="r" b="b"/>
                <a:pathLst>
                  <a:path w="6239" h="441" extrusionOk="0">
                    <a:moveTo>
                      <a:pt x="221" y="0"/>
                    </a:moveTo>
                    <a:cubicBezTo>
                      <a:pt x="95" y="0"/>
                      <a:pt x="1" y="94"/>
                      <a:pt x="1" y="220"/>
                    </a:cubicBezTo>
                    <a:cubicBezTo>
                      <a:pt x="1" y="346"/>
                      <a:pt x="95" y="440"/>
                      <a:pt x="221" y="440"/>
                    </a:cubicBezTo>
                    <a:lnTo>
                      <a:pt x="6018" y="440"/>
                    </a:lnTo>
                    <a:cubicBezTo>
                      <a:pt x="6144" y="440"/>
                      <a:pt x="6238" y="346"/>
                      <a:pt x="6238" y="220"/>
                    </a:cubicBezTo>
                    <a:cubicBezTo>
                      <a:pt x="6238" y="94"/>
                      <a:pt x="6144" y="0"/>
                      <a:pt x="6018" y="0"/>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176040" y="2848341"/>
                <a:ext cx="738861" cy="30311"/>
              </a:xfrm>
              <a:custGeom>
                <a:avLst/>
                <a:gdLst/>
                <a:ahLst/>
                <a:cxnLst/>
                <a:rect l="l" t="t" r="r" b="b"/>
                <a:pathLst>
                  <a:path w="11140" h="457" extrusionOk="0">
                    <a:moveTo>
                      <a:pt x="221" y="1"/>
                    </a:moveTo>
                    <a:cubicBezTo>
                      <a:pt x="95" y="1"/>
                      <a:pt x="1" y="111"/>
                      <a:pt x="1" y="221"/>
                    </a:cubicBezTo>
                    <a:cubicBezTo>
                      <a:pt x="1" y="346"/>
                      <a:pt x="95" y="456"/>
                      <a:pt x="221" y="456"/>
                    </a:cubicBezTo>
                    <a:lnTo>
                      <a:pt x="10920" y="456"/>
                    </a:lnTo>
                    <a:cubicBezTo>
                      <a:pt x="11046" y="456"/>
                      <a:pt x="11140" y="346"/>
                      <a:pt x="11140" y="221"/>
                    </a:cubicBezTo>
                    <a:cubicBezTo>
                      <a:pt x="11140" y="111"/>
                      <a:pt x="11046" y="1"/>
                      <a:pt x="10920" y="1"/>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176040" y="2700370"/>
                <a:ext cx="413802" cy="30311"/>
              </a:xfrm>
              <a:custGeom>
                <a:avLst/>
                <a:gdLst/>
                <a:ahLst/>
                <a:cxnLst/>
                <a:rect l="l" t="t" r="r" b="b"/>
                <a:pathLst>
                  <a:path w="6239" h="457" extrusionOk="0">
                    <a:moveTo>
                      <a:pt x="221" y="1"/>
                    </a:moveTo>
                    <a:cubicBezTo>
                      <a:pt x="95" y="1"/>
                      <a:pt x="1" y="111"/>
                      <a:pt x="1" y="221"/>
                    </a:cubicBezTo>
                    <a:cubicBezTo>
                      <a:pt x="1" y="346"/>
                      <a:pt x="95" y="456"/>
                      <a:pt x="221" y="456"/>
                    </a:cubicBezTo>
                    <a:lnTo>
                      <a:pt x="6018" y="456"/>
                    </a:lnTo>
                    <a:cubicBezTo>
                      <a:pt x="6144" y="456"/>
                      <a:pt x="6238" y="346"/>
                      <a:pt x="6238" y="221"/>
                    </a:cubicBezTo>
                    <a:cubicBezTo>
                      <a:pt x="6238" y="111"/>
                      <a:pt x="6144" y="1"/>
                      <a:pt x="6018" y="1"/>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176040" y="2773327"/>
                <a:ext cx="413802" cy="29249"/>
              </a:xfrm>
              <a:custGeom>
                <a:avLst/>
                <a:gdLst/>
                <a:ahLst/>
                <a:cxnLst/>
                <a:rect l="l" t="t" r="r" b="b"/>
                <a:pathLst>
                  <a:path w="6239" h="441" extrusionOk="0">
                    <a:moveTo>
                      <a:pt x="221" y="1"/>
                    </a:moveTo>
                    <a:cubicBezTo>
                      <a:pt x="95" y="1"/>
                      <a:pt x="1" y="95"/>
                      <a:pt x="1" y="221"/>
                    </a:cubicBezTo>
                    <a:cubicBezTo>
                      <a:pt x="1" y="346"/>
                      <a:pt x="95" y="440"/>
                      <a:pt x="221" y="440"/>
                    </a:cubicBezTo>
                    <a:lnTo>
                      <a:pt x="6018" y="440"/>
                    </a:lnTo>
                    <a:cubicBezTo>
                      <a:pt x="6144" y="440"/>
                      <a:pt x="6238" y="346"/>
                      <a:pt x="6238" y="221"/>
                    </a:cubicBezTo>
                    <a:cubicBezTo>
                      <a:pt x="6238" y="95"/>
                      <a:pt x="6144" y="1"/>
                      <a:pt x="6018" y="1"/>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176040" y="2110608"/>
                <a:ext cx="557594" cy="29249"/>
              </a:xfrm>
              <a:custGeom>
                <a:avLst/>
                <a:gdLst/>
                <a:ahLst/>
                <a:cxnLst/>
                <a:rect l="l" t="t" r="r" b="b"/>
                <a:pathLst>
                  <a:path w="8407" h="441" extrusionOk="0">
                    <a:moveTo>
                      <a:pt x="221" y="0"/>
                    </a:moveTo>
                    <a:cubicBezTo>
                      <a:pt x="95" y="0"/>
                      <a:pt x="1" y="95"/>
                      <a:pt x="1" y="220"/>
                    </a:cubicBezTo>
                    <a:cubicBezTo>
                      <a:pt x="1" y="346"/>
                      <a:pt x="95" y="440"/>
                      <a:pt x="221" y="440"/>
                    </a:cubicBezTo>
                    <a:lnTo>
                      <a:pt x="8186" y="440"/>
                    </a:lnTo>
                    <a:cubicBezTo>
                      <a:pt x="8312" y="440"/>
                      <a:pt x="8406" y="346"/>
                      <a:pt x="8406" y="220"/>
                    </a:cubicBezTo>
                    <a:cubicBezTo>
                      <a:pt x="8406" y="95"/>
                      <a:pt x="8312" y="0"/>
                      <a:pt x="8186" y="0"/>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176040" y="2169968"/>
                <a:ext cx="557594" cy="29249"/>
              </a:xfrm>
              <a:custGeom>
                <a:avLst/>
                <a:gdLst/>
                <a:ahLst/>
                <a:cxnLst/>
                <a:rect l="l" t="t" r="r" b="b"/>
                <a:pathLst>
                  <a:path w="8407" h="441" extrusionOk="0">
                    <a:moveTo>
                      <a:pt x="221" y="1"/>
                    </a:moveTo>
                    <a:cubicBezTo>
                      <a:pt x="95" y="1"/>
                      <a:pt x="1" y="95"/>
                      <a:pt x="1" y="221"/>
                    </a:cubicBezTo>
                    <a:cubicBezTo>
                      <a:pt x="1" y="347"/>
                      <a:pt x="95" y="441"/>
                      <a:pt x="221" y="441"/>
                    </a:cubicBezTo>
                    <a:lnTo>
                      <a:pt x="8186" y="441"/>
                    </a:lnTo>
                    <a:cubicBezTo>
                      <a:pt x="8312" y="441"/>
                      <a:pt x="8406" y="347"/>
                      <a:pt x="8406" y="221"/>
                    </a:cubicBezTo>
                    <a:cubicBezTo>
                      <a:pt x="8406" y="95"/>
                      <a:pt x="8312" y="1"/>
                      <a:pt x="8186" y="1"/>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176040" y="2228334"/>
                <a:ext cx="557594" cy="30311"/>
              </a:xfrm>
              <a:custGeom>
                <a:avLst/>
                <a:gdLst/>
                <a:ahLst/>
                <a:cxnLst/>
                <a:rect l="l" t="t" r="r" b="b"/>
                <a:pathLst>
                  <a:path w="8407" h="457" extrusionOk="0">
                    <a:moveTo>
                      <a:pt x="221" y="1"/>
                    </a:moveTo>
                    <a:cubicBezTo>
                      <a:pt x="95" y="1"/>
                      <a:pt x="1" y="111"/>
                      <a:pt x="1" y="236"/>
                    </a:cubicBezTo>
                    <a:cubicBezTo>
                      <a:pt x="1" y="346"/>
                      <a:pt x="95" y="456"/>
                      <a:pt x="221" y="456"/>
                    </a:cubicBezTo>
                    <a:lnTo>
                      <a:pt x="8186" y="456"/>
                    </a:lnTo>
                    <a:cubicBezTo>
                      <a:pt x="8312" y="456"/>
                      <a:pt x="8406" y="346"/>
                      <a:pt x="8406" y="236"/>
                    </a:cubicBezTo>
                    <a:cubicBezTo>
                      <a:pt x="8406" y="111"/>
                      <a:pt x="8312" y="1"/>
                      <a:pt x="8186" y="1"/>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176040" y="2287762"/>
                <a:ext cx="557594" cy="29249"/>
              </a:xfrm>
              <a:custGeom>
                <a:avLst/>
                <a:gdLst/>
                <a:ahLst/>
                <a:cxnLst/>
                <a:rect l="l" t="t" r="r" b="b"/>
                <a:pathLst>
                  <a:path w="8407" h="441" extrusionOk="0">
                    <a:moveTo>
                      <a:pt x="221" y="0"/>
                    </a:moveTo>
                    <a:cubicBezTo>
                      <a:pt x="95" y="0"/>
                      <a:pt x="1" y="110"/>
                      <a:pt x="1" y="220"/>
                    </a:cubicBezTo>
                    <a:cubicBezTo>
                      <a:pt x="1" y="346"/>
                      <a:pt x="95" y="440"/>
                      <a:pt x="221" y="440"/>
                    </a:cubicBezTo>
                    <a:lnTo>
                      <a:pt x="8186" y="440"/>
                    </a:lnTo>
                    <a:cubicBezTo>
                      <a:pt x="8312" y="440"/>
                      <a:pt x="8406" y="346"/>
                      <a:pt x="8406" y="220"/>
                    </a:cubicBezTo>
                    <a:cubicBezTo>
                      <a:pt x="8406" y="95"/>
                      <a:pt x="8312" y="0"/>
                      <a:pt x="8186" y="0"/>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176040" y="2405489"/>
                <a:ext cx="557594" cy="29249"/>
              </a:xfrm>
              <a:custGeom>
                <a:avLst/>
                <a:gdLst/>
                <a:ahLst/>
                <a:cxnLst/>
                <a:rect l="l" t="t" r="r" b="b"/>
                <a:pathLst>
                  <a:path w="8407" h="441" extrusionOk="0">
                    <a:moveTo>
                      <a:pt x="221" y="1"/>
                    </a:moveTo>
                    <a:cubicBezTo>
                      <a:pt x="95" y="1"/>
                      <a:pt x="1" y="111"/>
                      <a:pt x="1" y="221"/>
                    </a:cubicBezTo>
                    <a:cubicBezTo>
                      <a:pt x="1" y="346"/>
                      <a:pt x="95" y="441"/>
                      <a:pt x="221" y="441"/>
                    </a:cubicBezTo>
                    <a:lnTo>
                      <a:pt x="8186" y="441"/>
                    </a:lnTo>
                    <a:cubicBezTo>
                      <a:pt x="8312" y="441"/>
                      <a:pt x="8406" y="346"/>
                      <a:pt x="8406" y="221"/>
                    </a:cubicBezTo>
                    <a:cubicBezTo>
                      <a:pt x="8406" y="95"/>
                      <a:pt x="8312" y="1"/>
                      <a:pt x="8186" y="1"/>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176040" y="2464916"/>
                <a:ext cx="557594" cy="29249"/>
              </a:xfrm>
              <a:custGeom>
                <a:avLst/>
                <a:gdLst/>
                <a:ahLst/>
                <a:cxnLst/>
                <a:rect l="l" t="t" r="r" b="b"/>
                <a:pathLst>
                  <a:path w="8407" h="441" extrusionOk="0">
                    <a:moveTo>
                      <a:pt x="221" y="0"/>
                    </a:moveTo>
                    <a:cubicBezTo>
                      <a:pt x="95" y="0"/>
                      <a:pt x="1" y="94"/>
                      <a:pt x="1" y="220"/>
                    </a:cubicBezTo>
                    <a:cubicBezTo>
                      <a:pt x="1" y="346"/>
                      <a:pt x="95" y="440"/>
                      <a:pt x="221" y="440"/>
                    </a:cubicBezTo>
                    <a:lnTo>
                      <a:pt x="8186" y="440"/>
                    </a:lnTo>
                    <a:cubicBezTo>
                      <a:pt x="8312" y="440"/>
                      <a:pt x="8406" y="346"/>
                      <a:pt x="8406" y="220"/>
                    </a:cubicBezTo>
                    <a:cubicBezTo>
                      <a:pt x="8406" y="94"/>
                      <a:pt x="8312" y="0"/>
                      <a:pt x="8186" y="0"/>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176040" y="2524277"/>
                <a:ext cx="557594" cy="29249"/>
              </a:xfrm>
              <a:custGeom>
                <a:avLst/>
                <a:gdLst/>
                <a:ahLst/>
                <a:cxnLst/>
                <a:rect l="l" t="t" r="r" b="b"/>
                <a:pathLst>
                  <a:path w="8407" h="441" extrusionOk="0">
                    <a:moveTo>
                      <a:pt x="221" y="1"/>
                    </a:moveTo>
                    <a:cubicBezTo>
                      <a:pt x="95" y="1"/>
                      <a:pt x="1" y="95"/>
                      <a:pt x="1" y="221"/>
                    </a:cubicBezTo>
                    <a:cubicBezTo>
                      <a:pt x="1" y="346"/>
                      <a:pt x="95" y="441"/>
                      <a:pt x="221" y="441"/>
                    </a:cubicBezTo>
                    <a:lnTo>
                      <a:pt x="8186" y="441"/>
                    </a:lnTo>
                    <a:cubicBezTo>
                      <a:pt x="8312" y="441"/>
                      <a:pt x="8406" y="346"/>
                      <a:pt x="8406" y="221"/>
                    </a:cubicBezTo>
                    <a:cubicBezTo>
                      <a:pt x="8406" y="95"/>
                      <a:pt x="8312" y="1"/>
                      <a:pt x="8186" y="1"/>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176040" y="2582643"/>
                <a:ext cx="557594" cy="30311"/>
              </a:xfrm>
              <a:custGeom>
                <a:avLst/>
                <a:gdLst/>
                <a:ahLst/>
                <a:cxnLst/>
                <a:rect l="l" t="t" r="r" b="b"/>
                <a:pathLst>
                  <a:path w="8407" h="457" extrusionOk="0">
                    <a:moveTo>
                      <a:pt x="221" y="0"/>
                    </a:moveTo>
                    <a:cubicBezTo>
                      <a:pt x="95" y="0"/>
                      <a:pt x="1" y="110"/>
                      <a:pt x="1" y="236"/>
                    </a:cubicBezTo>
                    <a:cubicBezTo>
                      <a:pt x="1" y="346"/>
                      <a:pt x="95" y="456"/>
                      <a:pt x="221" y="456"/>
                    </a:cubicBezTo>
                    <a:lnTo>
                      <a:pt x="8186" y="456"/>
                    </a:lnTo>
                    <a:cubicBezTo>
                      <a:pt x="8312" y="456"/>
                      <a:pt x="8406" y="346"/>
                      <a:pt x="8406" y="236"/>
                    </a:cubicBezTo>
                    <a:cubicBezTo>
                      <a:pt x="8406" y="110"/>
                      <a:pt x="8312" y="0"/>
                      <a:pt x="8186" y="0"/>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256673" y="1833435"/>
                <a:ext cx="739855" cy="29249"/>
              </a:xfrm>
              <a:custGeom>
                <a:avLst/>
                <a:gdLst/>
                <a:ahLst/>
                <a:cxnLst/>
                <a:rect l="l" t="t" r="r" b="b"/>
                <a:pathLst>
                  <a:path w="11155" h="441" extrusionOk="0">
                    <a:moveTo>
                      <a:pt x="220" y="0"/>
                    </a:moveTo>
                    <a:cubicBezTo>
                      <a:pt x="110" y="0"/>
                      <a:pt x="0" y="95"/>
                      <a:pt x="0" y="220"/>
                    </a:cubicBezTo>
                    <a:cubicBezTo>
                      <a:pt x="0" y="346"/>
                      <a:pt x="110" y="440"/>
                      <a:pt x="236" y="440"/>
                    </a:cubicBezTo>
                    <a:lnTo>
                      <a:pt x="10935" y="440"/>
                    </a:lnTo>
                    <a:cubicBezTo>
                      <a:pt x="11045" y="440"/>
                      <a:pt x="11155" y="346"/>
                      <a:pt x="11155" y="220"/>
                    </a:cubicBezTo>
                    <a:cubicBezTo>
                      <a:pt x="11155" y="95"/>
                      <a:pt x="11045" y="0"/>
                      <a:pt x="10935" y="0"/>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582793" y="1905332"/>
                <a:ext cx="413735" cy="30311"/>
              </a:xfrm>
              <a:custGeom>
                <a:avLst/>
                <a:gdLst/>
                <a:ahLst/>
                <a:cxnLst/>
                <a:rect l="l" t="t" r="r" b="b"/>
                <a:pathLst>
                  <a:path w="6238" h="457" extrusionOk="0">
                    <a:moveTo>
                      <a:pt x="221" y="0"/>
                    </a:moveTo>
                    <a:cubicBezTo>
                      <a:pt x="95" y="0"/>
                      <a:pt x="1" y="110"/>
                      <a:pt x="1" y="220"/>
                    </a:cubicBezTo>
                    <a:cubicBezTo>
                      <a:pt x="1" y="346"/>
                      <a:pt x="95" y="456"/>
                      <a:pt x="221" y="456"/>
                    </a:cubicBezTo>
                    <a:lnTo>
                      <a:pt x="6018" y="456"/>
                    </a:lnTo>
                    <a:cubicBezTo>
                      <a:pt x="6128" y="456"/>
                      <a:pt x="6238" y="346"/>
                      <a:pt x="6238" y="220"/>
                    </a:cubicBezTo>
                    <a:cubicBezTo>
                      <a:pt x="6238" y="110"/>
                      <a:pt x="6128" y="0"/>
                      <a:pt x="6018" y="0"/>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582793" y="1978289"/>
                <a:ext cx="413735" cy="29249"/>
              </a:xfrm>
              <a:custGeom>
                <a:avLst/>
                <a:gdLst/>
                <a:ahLst/>
                <a:cxnLst/>
                <a:rect l="l" t="t" r="r" b="b"/>
                <a:pathLst>
                  <a:path w="6238" h="441" extrusionOk="0">
                    <a:moveTo>
                      <a:pt x="221" y="0"/>
                    </a:moveTo>
                    <a:cubicBezTo>
                      <a:pt x="95" y="0"/>
                      <a:pt x="1" y="94"/>
                      <a:pt x="1" y="220"/>
                    </a:cubicBezTo>
                    <a:cubicBezTo>
                      <a:pt x="1" y="346"/>
                      <a:pt x="95" y="440"/>
                      <a:pt x="221" y="440"/>
                    </a:cubicBezTo>
                    <a:lnTo>
                      <a:pt x="6018" y="440"/>
                    </a:lnTo>
                    <a:cubicBezTo>
                      <a:pt x="6128" y="440"/>
                      <a:pt x="6238" y="346"/>
                      <a:pt x="6238" y="220"/>
                    </a:cubicBezTo>
                    <a:cubicBezTo>
                      <a:pt x="6238" y="94"/>
                      <a:pt x="6128" y="0"/>
                      <a:pt x="6018" y="0"/>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256673" y="2848341"/>
                <a:ext cx="739855" cy="30311"/>
              </a:xfrm>
              <a:custGeom>
                <a:avLst/>
                <a:gdLst/>
                <a:ahLst/>
                <a:cxnLst/>
                <a:rect l="l" t="t" r="r" b="b"/>
                <a:pathLst>
                  <a:path w="11155" h="457" extrusionOk="0">
                    <a:moveTo>
                      <a:pt x="220" y="1"/>
                    </a:moveTo>
                    <a:cubicBezTo>
                      <a:pt x="110" y="1"/>
                      <a:pt x="0" y="111"/>
                      <a:pt x="0" y="221"/>
                    </a:cubicBezTo>
                    <a:cubicBezTo>
                      <a:pt x="0" y="346"/>
                      <a:pt x="110" y="456"/>
                      <a:pt x="236" y="456"/>
                    </a:cubicBezTo>
                    <a:lnTo>
                      <a:pt x="10935" y="456"/>
                    </a:lnTo>
                    <a:cubicBezTo>
                      <a:pt x="11045" y="456"/>
                      <a:pt x="11155" y="346"/>
                      <a:pt x="11155" y="221"/>
                    </a:cubicBezTo>
                    <a:cubicBezTo>
                      <a:pt x="11155" y="111"/>
                      <a:pt x="11045" y="1"/>
                      <a:pt x="10935" y="1"/>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582793" y="2700370"/>
                <a:ext cx="413735" cy="30311"/>
              </a:xfrm>
              <a:custGeom>
                <a:avLst/>
                <a:gdLst/>
                <a:ahLst/>
                <a:cxnLst/>
                <a:rect l="l" t="t" r="r" b="b"/>
                <a:pathLst>
                  <a:path w="6238" h="457" extrusionOk="0">
                    <a:moveTo>
                      <a:pt x="221" y="1"/>
                    </a:moveTo>
                    <a:cubicBezTo>
                      <a:pt x="95" y="1"/>
                      <a:pt x="1" y="111"/>
                      <a:pt x="1" y="221"/>
                    </a:cubicBezTo>
                    <a:cubicBezTo>
                      <a:pt x="1" y="346"/>
                      <a:pt x="95" y="456"/>
                      <a:pt x="221" y="456"/>
                    </a:cubicBezTo>
                    <a:lnTo>
                      <a:pt x="6018" y="456"/>
                    </a:lnTo>
                    <a:cubicBezTo>
                      <a:pt x="6128" y="456"/>
                      <a:pt x="6238" y="346"/>
                      <a:pt x="6238" y="221"/>
                    </a:cubicBezTo>
                    <a:cubicBezTo>
                      <a:pt x="6238" y="111"/>
                      <a:pt x="6128" y="1"/>
                      <a:pt x="6018" y="1"/>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582793" y="2773327"/>
                <a:ext cx="413735" cy="29249"/>
              </a:xfrm>
              <a:custGeom>
                <a:avLst/>
                <a:gdLst/>
                <a:ahLst/>
                <a:cxnLst/>
                <a:rect l="l" t="t" r="r" b="b"/>
                <a:pathLst>
                  <a:path w="6238" h="441" extrusionOk="0">
                    <a:moveTo>
                      <a:pt x="221" y="1"/>
                    </a:moveTo>
                    <a:cubicBezTo>
                      <a:pt x="95" y="1"/>
                      <a:pt x="1" y="95"/>
                      <a:pt x="1" y="221"/>
                    </a:cubicBezTo>
                    <a:cubicBezTo>
                      <a:pt x="1" y="346"/>
                      <a:pt x="95" y="440"/>
                      <a:pt x="221" y="440"/>
                    </a:cubicBezTo>
                    <a:lnTo>
                      <a:pt x="6018" y="440"/>
                    </a:lnTo>
                    <a:cubicBezTo>
                      <a:pt x="6128" y="440"/>
                      <a:pt x="6238" y="346"/>
                      <a:pt x="6238" y="221"/>
                    </a:cubicBezTo>
                    <a:cubicBezTo>
                      <a:pt x="6238" y="95"/>
                      <a:pt x="6128" y="1"/>
                      <a:pt x="6018" y="1"/>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439000" y="2110608"/>
                <a:ext cx="557528" cy="29249"/>
              </a:xfrm>
              <a:custGeom>
                <a:avLst/>
                <a:gdLst/>
                <a:ahLst/>
                <a:cxnLst/>
                <a:rect l="l" t="t" r="r" b="b"/>
                <a:pathLst>
                  <a:path w="8406" h="441" extrusionOk="0">
                    <a:moveTo>
                      <a:pt x="220" y="0"/>
                    </a:moveTo>
                    <a:cubicBezTo>
                      <a:pt x="95" y="0"/>
                      <a:pt x="1" y="95"/>
                      <a:pt x="1" y="220"/>
                    </a:cubicBezTo>
                    <a:cubicBezTo>
                      <a:pt x="1" y="346"/>
                      <a:pt x="95" y="440"/>
                      <a:pt x="220" y="440"/>
                    </a:cubicBezTo>
                    <a:lnTo>
                      <a:pt x="8186" y="440"/>
                    </a:lnTo>
                    <a:cubicBezTo>
                      <a:pt x="8296" y="440"/>
                      <a:pt x="8406" y="346"/>
                      <a:pt x="8406" y="220"/>
                    </a:cubicBezTo>
                    <a:cubicBezTo>
                      <a:pt x="8406" y="95"/>
                      <a:pt x="8312" y="0"/>
                      <a:pt x="8186" y="0"/>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439000" y="2169968"/>
                <a:ext cx="557528" cy="29249"/>
              </a:xfrm>
              <a:custGeom>
                <a:avLst/>
                <a:gdLst/>
                <a:ahLst/>
                <a:cxnLst/>
                <a:rect l="l" t="t" r="r" b="b"/>
                <a:pathLst>
                  <a:path w="8406" h="441" extrusionOk="0">
                    <a:moveTo>
                      <a:pt x="220" y="1"/>
                    </a:moveTo>
                    <a:cubicBezTo>
                      <a:pt x="95" y="1"/>
                      <a:pt x="1" y="95"/>
                      <a:pt x="1" y="221"/>
                    </a:cubicBezTo>
                    <a:cubicBezTo>
                      <a:pt x="1" y="347"/>
                      <a:pt x="95" y="441"/>
                      <a:pt x="220" y="441"/>
                    </a:cubicBezTo>
                    <a:lnTo>
                      <a:pt x="8186" y="441"/>
                    </a:lnTo>
                    <a:cubicBezTo>
                      <a:pt x="8296" y="441"/>
                      <a:pt x="8406" y="347"/>
                      <a:pt x="8406" y="221"/>
                    </a:cubicBezTo>
                    <a:cubicBezTo>
                      <a:pt x="8406" y="95"/>
                      <a:pt x="8312" y="1"/>
                      <a:pt x="8186" y="1"/>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439000" y="2228334"/>
                <a:ext cx="557528" cy="30311"/>
              </a:xfrm>
              <a:custGeom>
                <a:avLst/>
                <a:gdLst/>
                <a:ahLst/>
                <a:cxnLst/>
                <a:rect l="l" t="t" r="r" b="b"/>
                <a:pathLst>
                  <a:path w="8406" h="457" extrusionOk="0">
                    <a:moveTo>
                      <a:pt x="220" y="1"/>
                    </a:moveTo>
                    <a:cubicBezTo>
                      <a:pt x="95" y="1"/>
                      <a:pt x="1" y="111"/>
                      <a:pt x="1" y="236"/>
                    </a:cubicBezTo>
                    <a:cubicBezTo>
                      <a:pt x="1" y="346"/>
                      <a:pt x="95" y="456"/>
                      <a:pt x="220" y="456"/>
                    </a:cubicBezTo>
                    <a:lnTo>
                      <a:pt x="8186" y="456"/>
                    </a:lnTo>
                    <a:cubicBezTo>
                      <a:pt x="8296" y="456"/>
                      <a:pt x="8406" y="346"/>
                      <a:pt x="8406" y="236"/>
                    </a:cubicBezTo>
                    <a:cubicBezTo>
                      <a:pt x="8406" y="111"/>
                      <a:pt x="8312" y="1"/>
                      <a:pt x="8186" y="1"/>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439000" y="2287762"/>
                <a:ext cx="557528" cy="29249"/>
              </a:xfrm>
              <a:custGeom>
                <a:avLst/>
                <a:gdLst/>
                <a:ahLst/>
                <a:cxnLst/>
                <a:rect l="l" t="t" r="r" b="b"/>
                <a:pathLst>
                  <a:path w="8406" h="441" extrusionOk="0">
                    <a:moveTo>
                      <a:pt x="220" y="0"/>
                    </a:moveTo>
                    <a:cubicBezTo>
                      <a:pt x="95" y="0"/>
                      <a:pt x="1" y="95"/>
                      <a:pt x="1" y="220"/>
                    </a:cubicBezTo>
                    <a:cubicBezTo>
                      <a:pt x="1" y="346"/>
                      <a:pt x="95" y="440"/>
                      <a:pt x="220" y="440"/>
                    </a:cubicBezTo>
                    <a:lnTo>
                      <a:pt x="8186" y="440"/>
                    </a:lnTo>
                    <a:cubicBezTo>
                      <a:pt x="8296" y="440"/>
                      <a:pt x="8406" y="346"/>
                      <a:pt x="8406" y="220"/>
                    </a:cubicBezTo>
                    <a:cubicBezTo>
                      <a:pt x="8406" y="110"/>
                      <a:pt x="8312" y="0"/>
                      <a:pt x="8186" y="0"/>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439000" y="2405489"/>
                <a:ext cx="557528" cy="29249"/>
              </a:xfrm>
              <a:custGeom>
                <a:avLst/>
                <a:gdLst/>
                <a:ahLst/>
                <a:cxnLst/>
                <a:rect l="l" t="t" r="r" b="b"/>
                <a:pathLst>
                  <a:path w="8406" h="441" extrusionOk="0">
                    <a:moveTo>
                      <a:pt x="220" y="1"/>
                    </a:moveTo>
                    <a:cubicBezTo>
                      <a:pt x="95" y="1"/>
                      <a:pt x="1" y="95"/>
                      <a:pt x="1" y="221"/>
                    </a:cubicBezTo>
                    <a:cubicBezTo>
                      <a:pt x="1" y="346"/>
                      <a:pt x="95" y="441"/>
                      <a:pt x="220" y="441"/>
                    </a:cubicBezTo>
                    <a:lnTo>
                      <a:pt x="8186" y="441"/>
                    </a:lnTo>
                    <a:cubicBezTo>
                      <a:pt x="8296" y="441"/>
                      <a:pt x="8406" y="346"/>
                      <a:pt x="8406" y="221"/>
                    </a:cubicBezTo>
                    <a:cubicBezTo>
                      <a:pt x="8406" y="111"/>
                      <a:pt x="8312" y="1"/>
                      <a:pt x="8186" y="1"/>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439000" y="2464916"/>
                <a:ext cx="557528" cy="29249"/>
              </a:xfrm>
              <a:custGeom>
                <a:avLst/>
                <a:gdLst/>
                <a:ahLst/>
                <a:cxnLst/>
                <a:rect l="l" t="t" r="r" b="b"/>
                <a:pathLst>
                  <a:path w="8406" h="441" extrusionOk="0">
                    <a:moveTo>
                      <a:pt x="220" y="0"/>
                    </a:moveTo>
                    <a:cubicBezTo>
                      <a:pt x="95" y="0"/>
                      <a:pt x="1" y="94"/>
                      <a:pt x="1" y="220"/>
                    </a:cubicBezTo>
                    <a:cubicBezTo>
                      <a:pt x="1" y="346"/>
                      <a:pt x="95" y="440"/>
                      <a:pt x="220" y="440"/>
                    </a:cubicBezTo>
                    <a:lnTo>
                      <a:pt x="8186" y="440"/>
                    </a:lnTo>
                    <a:cubicBezTo>
                      <a:pt x="8296" y="440"/>
                      <a:pt x="8406" y="346"/>
                      <a:pt x="8406" y="220"/>
                    </a:cubicBezTo>
                    <a:cubicBezTo>
                      <a:pt x="8406" y="94"/>
                      <a:pt x="8312" y="0"/>
                      <a:pt x="8186" y="0"/>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439000" y="2524277"/>
                <a:ext cx="557528" cy="29249"/>
              </a:xfrm>
              <a:custGeom>
                <a:avLst/>
                <a:gdLst/>
                <a:ahLst/>
                <a:cxnLst/>
                <a:rect l="l" t="t" r="r" b="b"/>
                <a:pathLst>
                  <a:path w="8406" h="441" extrusionOk="0">
                    <a:moveTo>
                      <a:pt x="220" y="1"/>
                    </a:moveTo>
                    <a:cubicBezTo>
                      <a:pt x="95" y="1"/>
                      <a:pt x="1" y="95"/>
                      <a:pt x="1" y="221"/>
                    </a:cubicBezTo>
                    <a:cubicBezTo>
                      <a:pt x="1" y="346"/>
                      <a:pt x="95" y="441"/>
                      <a:pt x="220" y="441"/>
                    </a:cubicBezTo>
                    <a:lnTo>
                      <a:pt x="8186" y="441"/>
                    </a:lnTo>
                    <a:cubicBezTo>
                      <a:pt x="8296" y="441"/>
                      <a:pt x="8406" y="346"/>
                      <a:pt x="8406" y="221"/>
                    </a:cubicBezTo>
                    <a:cubicBezTo>
                      <a:pt x="8406" y="95"/>
                      <a:pt x="8312" y="1"/>
                      <a:pt x="8186" y="1"/>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439000" y="2582643"/>
                <a:ext cx="557528" cy="30311"/>
              </a:xfrm>
              <a:custGeom>
                <a:avLst/>
                <a:gdLst/>
                <a:ahLst/>
                <a:cxnLst/>
                <a:rect l="l" t="t" r="r" b="b"/>
                <a:pathLst>
                  <a:path w="8406" h="457" extrusionOk="0">
                    <a:moveTo>
                      <a:pt x="220" y="0"/>
                    </a:moveTo>
                    <a:cubicBezTo>
                      <a:pt x="95" y="0"/>
                      <a:pt x="1" y="110"/>
                      <a:pt x="1" y="236"/>
                    </a:cubicBezTo>
                    <a:cubicBezTo>
                      <a:pt x="1" y="346"/>
                      <a:pt x="95" y="456"/>
                      <a:pt x="220" y="456"/>
                    </a:cubicBezTo>
                    <a:lnTo>
                      <a:pt x="8186" y="456"/>
                    </a:lnTo>
                    <a:cubicBezTo>
                      <a:pt x="8296" y="456"/>
                      <a:pt x="8406" y="346"/>
                      <a:pt x="8406" y="236"/>
                    </a:cubicBezTo>
                    <a:cubicBezTo>
                      <a:pt x="8406" y="110"/>
                      <a:pt x="8312" y="0"/>
                      <a:pt x="8186" y="0"/>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538325" y="3443342"/>
                <a:ext cx="2809394" cy="362731"/>
              </a:xfrm>
              <a:custGeom>
                <a:avLst/>
                <a:gdLst/>
                <a:ahLst/>
                <a:cxnLst/>
                <a:rect l="l" t="t" r="r" b="b"/>
                <a:pathLst>
                  <a:path w="42358" h="5469" extrusionOk="0">
                    <a:moveTo>
                      <a:pt x="2735" y="1"/>
                    </a:moveTo>
                    <a:cubicBezTo>
                      <a:pt x="1226" y="1"/>
                      <a:pt x="1" y="1226"/>
                      <a:pt x="1" y="2734"/>
                    </a:cubicBezTo>
                    <a:cubicBezTo>
                      <a:pt x="1" y="4243"/>
                      <a:pt x="1226" y="5468"/>
                      <a:pt x="2735" y="5468"/>
                    </a:cubicBezTo>
                    <a:lnTo>
                      <a:pt x="41431" y="5468"/>
                    </a:lnTo>
                    <a:cubicBezTo>
                      <a:pt x="41933" y="5468"/>
                      <a:pt x="42357" y="5044"/>
                      <a:pt x="42357" y="4541"/>
                    </a:cubicBezTo>
                    <a:lnTo>
                      <a:pt x="42357" y="928"/>
                    </a:lnTo>
                    <a:cubicBezTo>
                      <a:pt x="42357" y="425"/>
                      <a:pt x="41933" y="1"/>
                      <a:pt x="41431" y="1"/>
                    </a:cubicBezTo>
                    <a:close/>
                  </a:path>
                </a:pathLst>
              </a:custGeom>
              <a:solidFill>
                <a:srgbClr val="885B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587339" y="3493351"/>
                <a:ext cx="2759319" cy="262647"/>
              </a:xfrm>
              <a:custGeom>
                <a:avLst/>
                <a:gdLst/>
                <a:ahLst/>
                <a:cxnLst/>
                <a:rect l="l" t="t" r="r" b="b"/>
                <a:pathLst>
                  <a:path w="41603" h="3960" extrusionOk="0">
                    <a:moveTo>
                      <a:pt x="2027" y="1"/>
                    </a:moveTo>
                    <a:cubicBezTo>
                      <a:pt x="911" y="1"/>
                      <a:pt x="0" y="881"/>
                      <a:pt x="0" y="1980"/>
                    </a:cubicBezTo>
                    <a:cubicBezTo>
                      <a:pt x="0" y="3080"/>
                      <a:pt x="911" y="3960"/>
                      <a:pt x="2027" y="3960"/>
                    </a:cubicBezTo>
                    <a:lnTo>
                      <a:pt x="41430" y="3960"/>
                    </a:lnTo>
                    <a:cubicBezTo>
                      <a:pt x="41524" y="3960"/>
                      <a:pt x="41603" y="3881"/>
                      <a:pt x="41603" y="3787"/>
                    </a:cubicBezTo>
                    <a:lnTo>
                      <a:pt x="41603" y="174"/>
                    </a:lnTo>
                    <a:cubicBezTo>
                      <a:pt x="41603" y="79"/>
                      <a:pt x="41524" y="1"/>
                      <a:pt x="41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538325" y="3443342"/>
                <a:ext cx="2809394" cy="362731"/>
              </a:xfrm>
              <a:custGeom>
                <a:avLst/>
                <a:gdLst/>
                <a:ahLst/>
                <a:cxnLst/>
                <a:rect l="l" t="t" r="r" b="b"/>
                <a:pathLst>
                  <a:path w="42358" h="5469" extrusionOk="0">
                    <a:moveTo>
                      <a:pt x="2735" y="1"/>
                    </a:moveTo>
                    <a:cubicBezTo>
                      <a:pt x="1226" y="1"/>
                      <a:pt x="1" y="1226"/>
                      <a:pt x="1" y="2734"/>
                    </a:cubicBezTo>
                    <a:cubicBezTo>
                      <a:pt x="1" y="4243"/>
                      <a:pt x="1226" y="5468"/>
                      <a:pt x="2735" y="5468"/>
                    </a:cubicBezTo>
                    <a:lnTo>
                      <a:pt x="41431" y="5468"/>
                    </a:lnTo>
                    <a:cubicBezTo>
                      <a:pt x="41933" y="5468"/>
                      <a:pt x="42357" y="5044"/>
                      <a:pt x="42357" y="4541"/>
                    </a:cubicBezTo>
                    <a:lnTo>
                      <a:pt x="42357" y="928"/>
                    </a:lnTo>
                    <a:cubicBezTo>
                      <a:pt x="42357" y="425"/>
                      <a:pt x="41933" y="1"/>
                      <a:pt x="41431" y="1"/>
                    </a:cubicBezTo>
                    <a:close/>
                  </a:path>
                </a:pathLst>
              </a:custGeom>
              <a:solidFill>
                <a:srgbClr val="885B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587339" y="3493351"/>
                <a:ext cx="2759319" cy="262647"/>
              </a:xfrm>
              <a:custGeom>
                <a:avLst/>
                <a:gdLst/>
                <a:ahLst/>
                <a:cxnLst/>
                <a:rect l="l" t="t" r="r" b="b"/>
                <a:pathLst>
                  <a:path w="41603" h="3960" extrusionOk="0">
                    <a:moveTo>
                      <a:pt x="2027" y="1"/>
                    </a:moveTo>
                    <a:cubicBezTo>
                      <a:pt x="911" y="1"/>
                      <a:pt x="0" y="881"/>
                      <a:pt x="0" y="1980"/>
                    </a:cubicBezTo>
                    <a:cubicBezTo>
                      <a:pt x="0" y="3080"/>
                      <a:pt x="911" y="3960"/>
                      <a:pt x="2027" y="3960"/>
                    </a:cubicBezTo>
                    <a:lnTo>
                      <a:pt x="41430" y="3960"/>
                    </a:lnTo>
                    <a:cubicBezTo>
                      <a:pt x="41524" y="3960"/>
                      <a:pt x="41603" y="3881"/>
                      <a:pt x="41603" y="3787"/>
                    </a:cubicBezTo>
                    <a:lnTo>
                      <a:pt x="41603" y="174"/>
                    </a:lnTo>
                    <a:cubicBezTo>
                      <a:pt x="41603" y="79"/>
                      <a:pt x="41524" y="1"/>
                      <a:pt x="41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597407" y="3531875"/>
                <a:ext cx="2798546" cy="16782"/>
              </a:xfrm>
              <a:custGeom>
                <a:avLst/>
                <a:gdLst/>
                <a:ahLst/>
                <a:cxnLst/>
                <a:rect l="l" t="t" r="r" b="b"/>
                <a:pathLst>
                  <a:path w="42169" h="253" extrusionOk="0">
                    <a:moveTo>
                      <a:pt x="0" y="1"/>
                    </a:moveTo>
                    <a:lnTo>
                      <a:pt x="0" y="252"/>
                    </a:lnTo>
                    <a:lnTo>
                      <a:pt x="42168" y="252"/>
                    </a:lnTo>
                    <a:lnTo>
                      <a:pt x="42168" y="1"/>
                    </a:lnTo>
                    <a:close/>
                  </a:path>
                </a:pathLst>
              </a:custGeom>
              <a:solidFill>
                <a:srgbClr val="885B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559075" y="3617875"/>
                <a:ext cx="2836603" cy="16701"/>
              </a:xfrm>
              <a:custGeom>
                <a:avLst/>
                <a:gdLst/>
                <a:ahLst/>
                <a:cxnLst/>
                <a:rect l="l" t="t" r="r" b="b"/>
                <a:pathLst>
                  <a:path w="42169" h="252" extrusionOk="0">
                    <a:moveTo>
                      <a:pt x="0" y="1"/>
                    </a:moveTo>
                    <a:lnTo>
                      <a:pt x="0" y="252"/>
                    </a:lnTo>
                    <a:lnTo>
                      <a:pt x="42168" y="252"/>
                    </a:lnTo>
                    <a:lnTo>
                      <a:pt x="42168" y="1"/>
                    </a:lnTo>
                    <a:close/>
                  </a:path>
                </a:pathLst>
              </a:custGeom>
              <a:solidFill>
                <a:srgbClr val="885B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597407" y="3696579"/>
                <a:ext cx="2798546" cy="15721"/>
              </a:xfrm>
              <a:custGeom>
                <a:avLst/>
                <a:gdLst/>
                <a:ahLst/>
                <a:cxnLst/>
                <a:rect l="l" t="t" r="r" b="b"/>
                <a:pathLst>
                  <a:path w="42169" h="237" extrusionOk="0">
                    <a:moveTo>
                      <a:pt x="0" y="0"/>
                    </a:moveTo>
                    <a:lnTo>
                      <a:pt x="0" y="236"/>
                    </a:lnTo>
                    <a:lnTo>
                      <a:pt x="42168" y="236"/>
                    </a:lnTo>
                    <a:lnTo>
                      <a:pt x="42168" y="0"/>
                    </a:lnTo>
                    <a:close/>
                  </a:path>
                </a:pathLst>
              </a:custGeom>
              <a:solidFill>
                <a:srgbClr val="885B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6957861" y="2644259"/>
                <a:ext cx="262382" cy="233265"/>
              </a:xfrm>
              <a:custGeom>
                <a:avLst/>
                <a:gdLst/>
                <a:ahLst/>
                <a:cxnLst/>
                <a:rect l="l" t="t" r="r" b="b"/>
                <a:pathLst>
                  <a:path w="3956" h="3517" extrusionOk="0">
                    <a:moveTo>
                      <a:pt x="1825" y="0"/>
                    </a:moveTo>
                    <a:cubicBezTo>
                      <a:pt x="862" y="0"/>
                      <a:pt x="0" y="861"/>
                      <a:pt x="237" y="1962"/>
                    </a:cubicBezTo>
                    <a:cubicBezTo>
                      <a:pt x="253" y="1978"/>
                      <a:pt x="253" y="2009"/>
                      <a:pt x="253" y="2025"/>
                    </a:cubicBezTo>
                    <a:cubicBezTo>
                      <a:pt x="614" y="3439"/>
                      <a:pt x="1478" y="3471"/>
                      <a:pt x="1478" y="3471"/>
                    </a:cubicBezTo>
                    <a:cubicBezTo>
                      <a:pt x="1478" y="3471"/>
                      <a:pt x="1727" y="3517"/>
                      <a:pt x="2057" y="3517"/>
                    </a:cubicBezTo>
                    <a:cubicBezTo>
                      <a:pt x="2799" y="3517"/>
                      <a:pt x="3956" y="3284"/>
                      <a:pt x="3662" y="1774"/>
                    </a:cubicBezTo>
                    <a:cubicBezTo>
                      <a:pt x="3521" y="1035"/>
                      <a:pt x="3175" y="580"/>
                      <a:pt x="2767" y="297"/>
                    </a:cubicBezTo>
                    <a:cubicBezTo>
                      <a:pt x="2465" y="92"/>
                      <a:pt x="2140" y="0"/>
                      <a:pt x="182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6864144" y="3553773"/>
                <a:ext cx="1424528" cy="135568"/>
              </a:xfrm>
              <a:custGeom>
                <a:avLst/>
                <a:gdLst/>
                <a:ahLst/>
                <a:cxnLst/>
                <a:rect l="l" t="t" r="r" b="b"/>
                <a:pathLst>
                  <a:path w="21478" h="2044" extrusionOk="0">
                    <a:moveTo>
                      <a:pt x="2750" y="1"/>
                    </a:moveTo>
                    <a:lnTo>
                      <a:pt x="48" y="1918"/>
                    </a:lnTo>
                    <a:cubicBezTo>
                      <a:pt x="1" y="1965"/>
                      <a:pt x="32" y="2043"/>
                      <a:pt x="95" y="2043"/>
                    </a:cubicBezTo>
                    <a:lnTo>
                      <a:pt x="18131" y="1713"/>
                    </a:lnTo>
                    <a:lnTo>
                      <a:pt x="21477" y="1"/>
                    </a:lnTo>
                    <a:close/>
                  </a:path>
                </a:pathLst>
              </a:custGeom>
              <a:solidFill>
                <a:srgbClr val="5A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806839" y="3640261"/>
                <a:ext cx="1242135" cy="343961"/>
              </a:xfrm>
              <a:custGeom>
                <a:avLst/>
                <a:gdLst/>
                <a:ahLst/>
                <a:cxnLst/>
                <a:rect l="l" t="t" r="r" b="b"/>
                <a:pathLst>
                  <a:path w="18728" h="5186" extrusionOk="0">
                    <a:moveTo>
                      <a:pt x="2577" y="1"/>
                    </a:moveTo>
                    <a:cubicBezTo>
                      <a:pt x="1147" y="1"/>
                      <a:pt x="0" y="1164"/>
                      <a:pt x="0" y="2593"/>
                    </a:cubicBezTo>
                    <a:cubicBezTo>
                      <a:pt x="0" y="4023"/>
                      <a:pt x="1147" y="5186"/>
                      <a:pt x="2577" y="5186"/>
                    </a:cubicBezTo>
                    <a:lnTo>
                      <a:pt x="18728" y="5186"/>
                    </a:lnTo>
                    <a:lnTo>
                      <a:pt x="18728" y="2546"/>
                    </a:lnTo>
                    <a:lnTo>
                      <a:pt x="18728" y="1"/>
                    </a:lnTo>
                    <a:close/>
                  </a:path>
                </a:pathLst>
              </a:custGeom>
              <a:solidFill>
                <a:srgbClr val="5A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014551" y="3569426"/>
                <a:ext cx="274121" cy="387736"/>
              </a:xfrm>
              <a:custGeom>
                <a:avLst/>
                <a:gdLst/>
                <a:ahLst/>
                <a:cxnLst/>
                <a:rect l="l" t="t" r="r" b="b"/>
                <a:pathLst>
                  <a:path w="4133" h="5846" extrusionOk="0">
                    <a:moveTo>
                      <a:pt x="4132" y="1"/>
                    </a:moveTo>
                    <a:cubicBezTo>
                      <a:pt x="2923" y="503"/>
                      <a:pt x="1729" y="990"/>
                      <a:pt x="519" y="1477"/>
                    </a:cubicBezTo>
                    <a:cubicBezTo>
                      <a:pt x="330" y="1886"/>
                      <a:pt x="48" y="2609"/>
                      <a:pt x="32" y="3536"/>
                    </a:cubicBezTo>
                    <a:cubicBezTo>
                      <a:pt x="0" y="4604"/>
                      <a:pt x="315" y="5421"/>
                      <a:pt x="519" y="5845"/>
                    </a:cubicBezTo>
                    <a:lnTo>
                      <a:pt x="4132" y="4573"/>
                    </a:lnTo>
                    <a:lnTo>
                      <a:pt x="4132" y="1"/>
                    </a:lnTo>
                    <a:close/>
                  </a:path>
                </a:pathLst>
              </a:custGeom>
              <a:solidFill>
                <a:srgbClr val="BB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831843" y="3667388"/>
                <a:ext cx="1217130" cy="289774"/>
              </a:xfrm>
              <a:custGeom>
                <a:avLst/>
                <a:gdLst/>
                <a:ahLst/>
                <a:cxnLst/>
                <a:rect l="l" t="t" r="r" b="b"/>
                <a:pathLst>
                  <a:path w="18351" h="4369" extrusionOk="0">
                    <a:moveTo>
                      <a:pt x="2184" y="0"/>
                    </a:moveTo>
                    <a:cubicBezTo>
                      <a:pt x="1037" y="0"/>
                      <a:pt x="63" y="927"/>
                      <a:pt x="32" y="2121"/>
                    </a:cubicBezTo>
                    <a:cubicBezTo>
                      <a:pt x="1" y="3347"/>
                      <a:pt x="959" y="4368"/>
                      <a:pt x="2137" y="4368"/>
                    </a:cubicBezTo>
                    <a:cubicBezTo>
                      <a:pt x="7542" y="4368"/>
                      <a:pt x="12946" y="4368"/>
                      <a:pt x="18351" y="4352"/>
                    </a:cubicBezTo>
                    <a:cubicBezTo>
                      <a:pt x="18162" y="3944"/>
                      <a:pt x="17848" y="3127"/>
                      <a:pt x="17880" y="2059"/>
                    </a:cubicBezTo>
                    <a:cubicBezTo>
                      <a:pt x="17895" y="1116"/>
                      <a:pt x="18162" y="409"/>
                      <a:pt x="18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8048907" y="3553773"/>
                <a:ext cx="239765" cy="113681"/>
              </a:xfrm>
              <a:custGeom>
                <a:avLst/>
                <a:gdLst/>
                <a:ahLst/>
                <a:cxnLst/>
                <a:rect l="l" t="t" r="r" b="b"/>
                <a:pathLst>
                  <a:path w="3615" h="1714" extrusionOk="0">
                    <a:moveTo>
                      <a:pt x="3614" y="1"/>
                    </a:moveTo>
                    <a:lnTo>
                      <a:pt x="1" y="1305"/>
                    </a:lnTo>
                    <a:lnTo>
                      <a:pt x="1" y="1713"/>
                    </a:lnTo>
                    <a:lnTo>
                      <a:pt x="3614" y="409"/>
                    </a:lnTo>
                    <a:lnTo>
                      <a:pt x="3614" y="1"/>
                    </a:lnTo>
                    <a:close/>
                  </a:path>
                </a:pathLst>
              </a:custGeom>
              <a:solidFill>
                <a:srgbClr val="5A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8048907" y="3869547"/>
                <a:ext cx="239765" cy="114676"/>
              </a:xfrm>
              <a:custGeom>
                <a:avLst/>
                <a:gdLst/>
                <a:ahLst/>
                <a:cxnLst/>
                <a:rect l="l" t="t" r="r" b="b"/>
                <a:pathLst>
                  <a:path w="3615" h="1729" extrusionOk="0">
                    <a:moveTo>
                      <a:pt x="3614" y="0"/>
                    </a:moveTo>
                    <a:lnTo>
                      <a:pt x="1" y="1320"/>
                    </a:lnTo>
                    <a:lnTo>
                      <a:pt x="1" y="1729"/>
                    </a:lnTo>
                    <a:lnTo>
                      <a:pt x="3614" y="409"/>
                    </a:lnTo>
                    <a:lnTo>
                      <a:pt x="3614" y="0"/>
                    </a:lnTo>
                    <a:close/>
                  </a:path>
                </a:pathLst>
              </a:custGeom>
              <a:solidFill>
                <a:srgbClr val="5A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6877825" y="3711175"/>
                <a:ext cx="1171219" cy="11550"/>
              </a:xfrm>
              <a:custGeom>
                <a:avLst/>
                <a:gdLst/>
                <a:ahLst/>
                <a:cxnLst/>
                <a:rect l="l" t="t" r="r" b="b"/>
                <a:pathLst>
                  <a:path w="18744" h="174" extrusionOk="0">
                    <a:moveTo>
                      <a:pt x="1" y="0"/>
                    </a:moveTo>
                    <a:lnTo>
                      <a:pt x="1" y="173"/>
                    </a:lnTo>
                    <a:lnTo>
                      <a:pt x="18744" y="173"/>
                    </a:lnTo>
                    <a:lnTo>
                      <a:pt x="18744" y="0"/>
                    </a:lnTo>
                    <a:close/>
                  </a:path>
                </a:pathLst>
              </a:custGeom>
              <a:solidFill>
                <a:srgbClr val="BB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oogle Shape;73;p2"/>
              <p:cNvGrpSpPr/>
              <p:nvPr/>
            </p:nvGrpSpPr>
            <p:grpSpPr>
              <a:xfrm>
                <a:off x="4538325" y="3081738"/>
                <a:ext cx="2809394" cy="361670"/>
                <a:chOff x="4538325" y="3081738"/>
                <a:chExt cx="2809394" cy="361670"/>
              </a:xfrm>
            </p:grpSpPr>
            <p:sp>
              <p:nvSpPr>
                <p:cNvPr id="74" name="Google Shape;74;p2"/>
                <p:cNvSpPr/>
                <p:nvPr/>
              </p:nvSpPr>
              <p:spPr>
                <a:xfrm>
                  <a:off x="4538325" y="3081738"/>
                  <a:ext cx="2809394" cy="361670"/>
                </a:xfrm>
                <a:custGeom>
                  <a:avLst/>
                  <a:gdLst/>
                  <a:ahLst/>
                  <a:cxnLst/>
                  <a:rect l="l" t="t" r="r" b="b"/>
                  <a:pathLst>
                    <a:path w="42358" h="5453" extrusionOk="0">
                      <a:moveTo>
                        <a:pt x="2735" y="1"/>
                      </a:moveTo>
                      <a:cubicBezTo>
                        <a:pt x="1226" y="1"/>
                        <a:pt x="1" y="1226"/>
                        <a:pt x="1" y="2735"/>
                      </a:cubicBezTo>
                      <a:cubicBezTo>
                        <a:pt x="1" y="4243"/>
                        <a:pt x="1226" y="5453"/>
                        <a:pt x="2735" y="5453"/>
                      </a:cubicBezTo>
                      <a:lnTo>
                        <a:pt x="39624" y="5453"/>
                      </a:lnTo>
                      <a:cubicBezTo>
                        <a:pt x="41132" y="5453"/>
                        <a:pt x="42357" y="4243"/>
                        <a:pt x="42342" y="2735"/>
                      </a:cubicBezTo>
                      <a:cubicBezTo>
                        <a:pt x="42342" y="1226"/>
                        <a:pt x="41132" y="1"/>
                        <a:pt x="39624" y="1"/>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675883" y="3146405"/>
                  <a:ext cx="2198740" cy="232403"/>
                </a:xfrm>
                <a:custGeom>
                  <a:avLst/>
                  <a:gdLst/>
                  <a:ahLst/>
                  <a:cxnLst/>
                  <a:rect l="l" t="t" r="r" b="b"/>
                  <a:pathLst>
                    <a:path w="33151" h="3504" extrusionOk="0">
                      <a:moveTo>
                        <a:pt x="1760" y="0"/>
                      </a:moveTo>
                      <a:cubicBezTo>
                        <a:pt x="786" y="0"/>
                        <a:pt x="1" y="786"/>
                        <a:pt x="1" y="1760"/>
                      </a:cubicBezTo>
                      <a:cubicBezTo>
                        <a:pt x="1" y="2718"/>
                        <a:pt x="786" y="3504"/>
                        <a:pt x="1760" y="3504"/>
                      </a:cubicBezTo>
                      <a:lnTo>
                        <a:pt x="31391" y="3504"/>
                      </a:lnTo>
                      <a:cubicBezTo>
                        <a:pt x="32365" y="3504"/>
                        <a:pt x="33151" y="2718"/>
                        <a:pt x="33151" y="1760"/>
                      </a:cubicBezTo>
                      <a:cubicBezTo>
                        <a:pt x="33151" y="786"/>
                        <a:pt x="32365" y="0"/>
                        <a:pt x="313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2"/>
                <p:cNvGrpSpPr/>
                <p:nvPr/>
              </p:nvGrpSpPr>
              <p:grpSpPr>
                <a:xfrm>
                  <a:off x="4614713" y="3184388"/>
                  <a:ext cx="2552541" cy="156572"/>
                  <a:chOff x="-3682704" y="3655410"/>
                  <a:chExt cx="1069306" cy="59030"/>
                </a:xfrm>
              </p:grpSpPr>
              <p:sp>
                <p:nvSpPr>
                  <p:cNvPr id="77" name="Google Shape;77;p2"/>
                  <p:cNvSpPr/>
                  <p:nvPr/>
                </p:nvSpPr>
                <p:spPr>
                  <a:xfrm>
                    <a:off x="-3668255" y="3655410"/>
                    <a:ext cx="1054858" cy="6326"/>
                  </a:xfrm>
                  <a:custGeom>
                    <a:avLst/>
                    <a:gdLst/>
                    <a:ahLst/>
                    <a:cxnLst/>
                    <a:rect l="l" t="t" r="r" b="b"/>
                    <a:pathLst>
                      <a:path w="42169" h="253" extrusionOk="0">
                        <a:moveTo>
                          <a:pt x="0" y="1"/>
                        </a:moveTo>
                        <a:lnTo>
                          <a:pt x="0" y="252"/>
                        </a:lnTo>
                        <a:lnTo>
                          <a:pt x="42168" y="252"/>
                        </a:lnTo>
                        <a:lnTo>
                          <a:pt x="42168" y="1"/>
                        </a:ln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682704" y="3683337"/>
                    <a:ext cx="1069195" cy="6295"/>
                  </a:xfrm>
                  <a:custGeom>
                    <a:avLst/>
                    <a:gdLst/>
                    <a:ahLst/>
                    <a:cxnLst/>
                    <a:rect l="l" t="t" r="r" b="b"/>
                    <a:pathLst>
                      <a:path w="42169" h="252" extrusionOk="0">
                        <a:moveTo>
                          <a:pt x="0" y="1"/>
                        </a:moveTo>
                        <a:lnTo>
                          <a:pt x="0" y="252"/>
                        </a:lnTo>
                        <a:lnTo>
                          <a:pt x="42168" y="252"/>
                        </a:lnTo>
                        <a:lnTo>
                          <a:pt x="42168" y="1"/>
                        </a:ln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668255" y="3708514"/>
                    <a:ext cx="1054858" cy="5926"/>
                  </a:xfrm>
                  <a:custGeom>
                    <a:avLst/>
                    <a:gdLst/>
                    <a:ahLst/>
                    <a:cxnLst/>
                    <a:rect l="l" t="t" r="r" b="b"/>
                    <a:pathLst>
                      <a:path w="42169" h="237" extrusionOk="0">
                        <a:moveTo>
                          <a:pt x="0" y="0"/>
                        </a:moveTo>
                        <a:lnTo>
                          <a:pt x="0" y="236"/>
                        </a:lnTo>
                        <a:lnTo>
                          <a:pt x="42168" y="236"/>
                        </a:lnTo>
                        <a:lnTo>
                          <a:pt x="42168" y="0"/>
                        </a:ln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0" name="Google Shape;80;p2"/>
              <p:cNvSpPr/>
              <p:nvPr/>
            </p:nvSpPr>
            <p:spPr>
              <a:xfrm>
                <a:off x="6842475" y="3762225"/>
                <a:ext cx="1206504" cy="11476"/>
              </a:xfrm>
              <a:custGeom>
                <a:avLst/>
                <a:gdLst/>
                <a:ahLst/>
                <a:cxnLst/>
                <a:rect l="l" t="t" r="r" b="b"/>
                <a:pathLst>
                  <a:path w="18744" h="173" extrusionOk="0">
                    <a:moveTo>
                      <a:pt x="1" y="0"/>
                    </a:moveTo>
                    <a:lnTo>
                      <a:pt x="1" y="173"/>
                    </a:lnTo>
                    <a:lnTo>
                      <a:pt x="18744" y="173"/>
                    </a:lnTo>
                    <a:lnTo>
                      <a:pt x="18744" y="0"/>
                    </a:lnTo>
                    <a:close/>
                  </a:path>
                </a:pathLst>
              </a:custGeom>
              <a:solidFill>
                <a:srgbClr val="BB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6835550" y="3814300"/>
                <a:ext cx="1213487" cy="10475"/>
              </a:xfrm>
              <a:custGeom>
                <a:avLst/>
                <a:gdLst/>
                <a:ahLst/>
                <a:cxnLst/>
                <a:rect l="l" t="t" r="r" b="b"/>
                <a:pathLst>
                  <a:path w="18744" h="158" extrusionOk="0">
                    <a:moveTo>
                      <a:pt x="1" y="1"/>
                    </a:moveTo>
                    <a:lnTo>
                      <a:pt x="1" y="158"/>
                    </a:lnTo>
                    <a:lnTo>
                      <a:pt x="18744" y="158"/>
                    </a:lnTo>
                    <a:lnTo>
                      <a:pt x="18744" y="1"/>
                    </a:lnTo>
                    <a:close/>
                  </a:path>
                </a:pathLst>
              </a:custGeom>
              <a:solidFill>
                <a:srgbClr val="BB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6851675" y="3865350"/>
                <a:ext cx="1197320" cy="11550"/>
              </a:xfrm>
              <a:custGeom>
                <a:avLst/>
                <a:gdLst/>
                <a:ahLst/>
                <a:cxnLst/>
                <a:rect l="l" t="t" r="r" b="b"/>
                <a:pathLst>
                  <a:path w="18744" h="174" extrusionOk="0">
                    <a:moveTo>
                      <a:pt x="1" y="1"/>
                    </a:moveTo>
                    <a:lnTo>
                      <a:pt x="1" y="173"/>
                    </a:lnTo>
                    <a:lnTo>
                      <a:pt x="18744" y="173"/>
                    </a:lnTo>
                    <a:lnTo>
                      <a:pt x="18744" y="1"/>
                    </a:lnTo>
                    <a:close/>
                  </a:path>
                </a:pathLst>
              </a:custGeom>
              <a:solidFill>
                <a:srgbClr val="BB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6892723" y="3917500"/>
                <a:ext cx="1156317" cy="10475"/>
              </a:xfrm>
              <a:custGeom>
                <a:avLst/>
                <a:gdLst/>
                <a:ahLst/>
                <a:cxnLst/>
                <a:rect l="l" t="t" r="r" b="b"/>
                <a:pathLst>
                  <a:path w="18744" h="158" extrusionOk="0">
                    <a:moveTo>
                      <a:pt x="1" y="0"/>
                    </a:moveTo>
                    <a:lnTo>
                      <a:pt x="1" y="157"/>
                    </a:lnTo>
                    <a:lnTo>
                      <a:pt x="18744" y="157"/>
                    </a:lnTo>
                    <a:lnTo>
                      <a:pt x="18744" y="0"/>
                    </a:lnTo>
                    <a:close/>
                  </a:path>
                </a:pathLst>
              </a:custGeom>
              <a:solidFill>
                <a:srgbClr val="BB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7767556" y="3711163"/>
                <a:ext cx="147043" cy="176425"/>
              </a:xfrm>
              <a:custGeom>
                <a:avLst/>
                <a:gdLst/>
                <a:ahLst/>
                <a:cxnLst/>
                <a:rect l="l" t="t" r="r" b="b"/>
                <a:pathLst>
                  <a:path w="2217" h="2660" extrusionOk="0">
                    <a:moveTo>
                      <a:pt x="1" y="0"/>
                    </a:moveTo>
                    <a:lnTo>
                      <a:pt x="1" y="2451"/>
                    </a:lnTo>
                    <a:cubicBezTo>
                      <a:pt x="1" y="2575"/>
                      <a:pt x="98" y="2659"/>
                      <a:pt x="208" y="2659"/>
                    </a:cubicBezTo>
                    <a:cubicBezTo>
                      <a:pt x="238" y="2659"/>
                      <a:pt x="269" y="2653"/>
                      <a:pt x="299" y="2640"/>
                    </a:cubicBezTo>
                    <a:lnTo>
                      <a:pt x="1006" y="2247"/>
                    </a:lnTo>
                    <a:cubicBezTo>
                      <a:pt x="1038" y="2231"/>
                      <a:pt x="1069" y="2223"/>
                      <a:pt x="1101" y="2223"/>
                    </a:cubicBezTo>
                    <a:cubicBezTo>
                      <a:pt x="1132" y="2223"/>
                      <a:pt x="1164" y="2231"/>
                      <a:pt x="1195" y="2247"/>
                    </a:cubicBezTo>
                    <a:lnTo>
                      <a:pt x="1918" y="2640"/>
                    </a:lnTo>
                    <a:cubicBezTo>
                      <a:pt x="1945" y="2653"/>
                      <a:pt x="1974" y="2659"/>
                      <a:pt x="2003" y="2659"/>
                    </a:cubicBezTo>
                    <a:cubicBezTo>
                      <a:pt x="2109" y="2659"/>
                      <a:pt x="2216" y="2575"/>
                      <a:pt x="2216" y="2451"/>
                    </a:cubicBezTo>
                    <a:lnTo>
                      <a:pt x="2216" y="0"/>
                    </a:lnTo>
                    <a:close/>
                  </a:path>
                </a:pathLst>
              </a:custGeom>
              <a:solidFill>
                <a:srgbClr val="5A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6574436" y="3181823"/>
                <a:ext cx="1424528" cy="135502"/>
              </a:xfrm>
              <a:custGeom>
                <a:avLst/>
                <a:gdLst/>
                <a:ahLst/>
                <a:cxnLst/>
                <a:rect l="l" t="t" r="r" b="b"/>
                <a:pathLst>
                  <a:path w="21478" h="2043" extrusionOk="0">
                    <a:moveTo>
                      <a:pt x="2750" y="0"/>
                    </a:moveTo>
                    <a:lnTo>
                      <a:pt x="48" y="1917"/>
                    </a:lnTo>
                    <a:cubicBezTo>
                      <a:pt x="1" y="1964"/>
                      <a:pt x="17" y="2043"/>
                      <a:pt x="95" y="2043"/>
                    </a:cubicBezTo>
                    <a:lnTo>
                      <a:pt x="18131" y="1728"/>
                    </a:lnTo>
                    <a:lnTo>
                      <a:pt x="21478" y="0"/>
                    </a:lnTo>
                    <a:close/>
                  </a:path>
                </a:pathLst>
              </a:custGeom>
              <a:solidFill>
                <a:srgbClr val="E56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6517131" y="3268310"/>
                <a:ext cx="1242201" cy="343895"/>
              </a:xfrm>
              <a:custGeom>
                <a:avLst/>
                <a:gdLst/>
                <a:ahLst/>
                <a:cxnLst/>
                <a:rect l="l" t="t" r="r" b="b"/>
                <a:pathLst>
                  <a:path w="18729" h="5185" extrusionOk="0">
                    <a:moveTo>
                      <a:pt x="2577" y="0"/>
                    </a:moveTo>
                    <a:cubicBezTo>
                      <a:pt x="1148" y="0"/>
                      <a:pt x="1" y="1163"/>
                      <a:pt x="1" y="2593"/>
                    </a:cubicBezTo>
                    <a:cubicBezTo>
                      <a:pt x="1" y="4022"/>
                      <a:pt x="1148" y="5185"/>
                      <a:pt x="2577" y="5185"/>
                    </a:cubicBezTo>
                    <a:lnTo>
                      <a:pt x="18728" y="5185"/>
                    </a:lnTo>
                    <a:lnTo>
                      <a:pt x="18728" y="2561"/>
                    </a:lnTo>
                    <a:lnTo>
                      <a:pt x="18728" y="0"/>
                    </a:lnTo>
                    <a:close/>
                  </a:path>
                </a:pathLst>
              </a:custGeom>
              <a:solidFill>
                <a:srgbClr val="E56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7724843" y="3197409"/>
                <a:ext cx="274121" cy="387736"/>
              </a:xfrm>
              <a:custGeom>
                <a:avLst/>
                <a:gdLst/>
                <a:ahLst/>
                <a:cxnLst/>
                <a:rect l="l" t="t" r="r" b="b"/>
                <a:pathLst>
                  <a:path w="4133" h="5846" extrusionOk="0">
                    <a:moveTo>
                      <a:pt x="4133" y="1"/>
                    </a:moveTo>
                    <a:cubicBezTo>
                      <a:pt x="2923" y="504"/>
                      <a:pt x="1729" y="991"/>
                      <a:pt x="519" y="1493"/>
                    </a:cubicBezTo>
                    <a:cubicBezTo>
                      <a:pt x="331" y="1886"/>
                      <a:pt x="48" y="2609"/>
                      <a:pt x="32" y="3536"/>
                    </a:cubicBezTo>
                    <a:cubicBezTo>
                      <a:pt x="1" y="4620"/>
                      <a:pt x="315" y="5437"/>
                      <a:pt x="519" y="5845"/>
                    </a:cubicBezTo>
                    <a:lnTo>
                      <a:pt x="4133" y="4573"/>
                    </a:lnTo>
                    <a:lnTo>
                      <a:pt x="4133" y="1"/>
                    </a:ln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6542136" y="3296432"/>
                <a:ext cx="1217196" cy="288713"/>
              </a:xfrm>
              <a:custGeom>
                <a:avLst/>
                <a:gdLst/>
                <a:ahLst/>
                <a:cxnLst/>
                <a:rect l="l" t="t" r="r" b="b"/>
                <a:pathLst>
                  <a:path w="18352" h="4353" extrusionOk="0">
                    <a:moveTo>
                      <a:pt x="2185" y="0"/>
                    </a:moveTo>
                    <a:cubicBezTo>
                      <a:pt x="1038" y="0"/>
                      <a:pt x="64" y="927"/>
                      <a:pt x="32" y="2106"/>
                    </a:cubicBezTo>
                    <a:cubicBezTo>
                      <a:pt x="1" y="3331"/>
                      <a:pt x="959" y="4352"/>
                      <a:pt x="2138" y="4352"/>
                    </a:cubicBezTo>
                    <a:lnTo>
                      <a:pt x="18351" y="4352"/>
                    </a:lnTo>
                    <a:cubicBezTo>
                      <a:pt x="18163" y="3944"/>
                      <a:pt x="17849" y="3111"/>
                      <a:pt x="17880" y="2043"/>
                    </a:cubicBezTo>
                    <a:cubicBezTo>
                      <a:pt x="17896" y="1116"/>
                      <a:pt x="18163" y="393"/>
                      <a:pt x="18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7759266" y="3497530"/>
                <a:ext cx="239699" cy="114676"/>
              </a:xfrm>
              <a:custGeom>
                <a:avLst/>
                <a:gdLst/>
                <a:ahLst/>
                <a:cxnLst/>
                <a:rect l="l" t="t" r="r" b="b"/>
                <a:pathLst>
                  <a:path w="3614" h="1729" extrusionOk="0">
                    <a:moveTo>
                      <a:pt x="3614" y="1"/>
                    </a:moveTo>
                    <a:lnTo>
                      <a:pt x="0" y="1320"/>
                    </a:lnTo>
                    <a:lnTo>
                      <a:pt x="0" y="1729"/>
                    </a:lnTo>
                    <a:lnTo>
                      <a:pt x="3614" y="409"/>
                    </a:lnTo>
                    <a:lnTo>
                      <a:pt x="3614" y="1"/>
                    </a:ln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6588050" y="3339150"/>
                <a:ext cx="1171219" cy="11550"/>
              </a:xfrm>
              <a:custGeom>
                <a:avLst/>
                <a:gdLst/>
                <a:ahLst/>
                <a:cxnLst/>
                <a:rect l="l" t="t" r="r" b="b"/>
                <a:pathLst>
                  <a:path w="18744" h="174" extrusionOk="0">
                    <a:moveTo>
                      <a:pt x="0" y="1"/>
                    </a:moveTo>
                    <a:lnTo>
                      <a:pt x="0" y="173"/>
                    </a:lnTo>
                    <a:lnTo>
                      <a:pt x="18743" y="173"/>
                    </a:lnTo>
                    <a:lnTo>
                      <a:pt x="18743" y="1"/>
                    </a:ln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6552775" y="3390225"/>
                <a:ext cx="1206504" cy="11550"/>
              </a:xfrm>
              <a:custGeom>
                <a:avLst/>
                <a:gdLst/>
                <a:ahLst/>
                <a:cxnLst/>
                <a:rect l="l" t="t" r="r" b="b"/>
                <a:pathLst>
                  <a:path w="18744" h="174" extrusionOk="0">
                    <a:moveTo>
                      <a:pt x="0" y="0"/>
                    </a:moveTo>
                    <a:lnTo>
                      <a:pt x="0" y="173"/>
                    </a:lnTo>
                    <a:lnTo>
                      <a:pt x="18743" y="173"/>
                    </a:lnTo>
                    <a:lnTo>
                      <a:pt x="18743" y="0"/>
                    </a:ln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6546800" y="3442525"/>
                <a:ext cx="1227170" cy="11300"/>
              </a:xfrm>
              <a:custGeom>
                <a:avLst/>
                <a:gdLst/>
                <a:ahLst/>
                <a:cxnLst/>
                <a:rect l="l" t="t" r="r" b="b"/>
                <a:pathLst>
                  <a:path w="18744" h="174" extrusionOk="0">
                    <a:moveTo>
                      <a:pt x="0" y="1"/>
                    </a:moveTo>
                    <a:lnTo>
                      <a:pt x="0" y="174"/>
                    </a:lnTo>
                    <a:lnTo>
                      <a:pt x="18743" y="174"/>
                    </a:lnTo>
                    <a:lnTo>
                      <a:pt x="18743" y="1"/>
                    </a:ln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6556725" y="3493325"/>
                <a:ext cx="1202521" cy="11550"/>
              </a:xfrm>
              <a:custGeom>
                <a:avLst/>
                <a:gdLst/>
                <a:ahLst/>
                <a:cxnLst/>
                <a:rect l="l" t="t" r="r" b="b"/>
                <a:pathLst>
                  <a:path w="18744" h="174" extrusionOk="0">
                    <a:moveTo>
                      <a:pt x="0" y="1"/>
                    </a:moveTo>
                    <a:lnTo>
                      <a:pt x="0" y="174"/>
                    </a:lnTo>
                    <a:lnTo>
                      <a:pt x="18743" y="174"/>
                    </a:lnTo>
                    <a:lnTo>
                      <a:pt x="18743" y="1"/>
                    </a:ln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6602975" y="3545475"/>
                <a:ext cx="1156317" cy="10475"/>
              </a:xfrm>
              <a:custGeom>
                <a:avLst/>
                <a:gdLst/>
                <a:ahLst/>
                <a:cxnLst/>
                <a:rect l="l" t="t" r="r" b="b"/>
                <a:pathLst>
                  <a:path w="18744" h="158" extrusionOk="0">
                    <a:moveTo>
                      <a:pt x="0" y="0"/>
                    </a:moveTo>
                    <a:lnTo>
                      <a:pt x="0" y="157"/>
                    </a:lnTo>
                    <a:lnTo>
                      <a:pt x="18743" y="157"/>
                    </a:lnTo>
                    <a:lnTo>
                      <a:pt x="18743" y="0"/>
                    </a:ln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7477915" y="3339146"/>
                <a:ext cx="146976" cy="176425"/>
              </a:xfrm>
              <a:custGeom>
                <a:avLst/>
                <a:gdLst/>
                <a:ahLst/>
                <a:cxnLst/>
                <a:rect l="l" t="t" r="r" b="b"/>
                <a:pathLst>
                  <a:path w="2216" h="2660" extrusionOk="0">
                    <a:moveTo>
                      <a:pt x="205" y="1"/>
                    </a:moveTo>
                    <a:cubicBezTo>
                      <a:pt x="95" y="1"/>
                      <a:pt x="0" y="95"/>
                      <a:pt x="0" y="205"/>
                    </a:cubicBezTo>
                    <a:lnTo>
                      <a:pt x="0" y="2467"/>
                    </a:lnTo>
                    <a:cubicBezTo>
                      <a:pt x="0" y="2578"/>
                      <a:pt x="97" y="2660"/>
                      <a:pt x="207" y="2660"/>
                    </a:cubicBezTo>
                    <a:cubicBezTo>
                      <a:pt x="237" y="2660"/>
                      <a:pt x="268" y="2654"/>
                      <a:pt x="299" y="2640"/>
                    </a:cubicBezTo>
                    <a:lnTo>
                      <a:pt x="1006" y="2247"/>
                    </a:lnTo>
                    <a:cubicBezTo>
                      <a:pt x="1037" y="2231"/>
                      <a:pt x="1069" y="2224"/>
                      <a:pt x="1100" y="2224"/>
                    </a:cubicBezTo>
                    <a:cubicBezTo>
                      <a:pt x="1132" y="2224"/>
                      <a:pt x="1163" y="2231"/>
                      <a:pt x="1194" y="2247"/>
                    </a:cubicBezTo>
                    <a:lnTo>
                      <a:pt x="1917" y="2640"/>
                    </a:lnTo>
                    <a:cubicBezTo>
                      <a:pt x="1944" y="2654"/>
                      <a:pt x="1974" y="2660"/>
                      <a:pt x="2003" y="2660"/>
                    </a:cubicBezTo>
                    <a:cubicBezTo>
                      <a:pt x="2109" y="2660"/>
                      <a:pt x="2216" y="2578"/>
                      <a:pt x="2216" y="2467"/>
                    </a:cubicBezTo>
                    <a:lnTo>
                      <a:pt x="2216" y="205"/>
                    </a:lnTo>
                    <a:cubicBezTo>
                      <a:pt x="2216" y="95"/>
                      <a:pt x="2121" y="1"/>
                      <a:pt x="2011" y="1"/>
                    </a:cubicBezTo>
                    <a:close/>
                  </a:path>
                </a:pathLst>
              </a:custGeom>
              <a:solidFill>
                <a:srgbClr val="E56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7760261" y="3181823"/>
                <a:ext cx="239765" cy="114676"/>
              </a:xfrm>
              <a:custGeom>
                <a:avLst/>
                <a:gdLst/>
                <a:ahLst/>
                <a:cxnLst/>
                <a:rect l="l" t="t" r="r" b="b"/>
                <a:pathLst>
                  <a:path w="3615" h="1729" extrusionOk="0">
                    <a:moveTo>
                      <a:pt x="3614" y="0"/>
                    </a:moveTo>
                    <a:lnTo>
                      <a:pt x="1" y="1304"/>
                    </a:lnTo>
                    <a:lnTo>
                      <a:pt x="1" y="1728"/>
                    </a:lnTo>
                    <a:lnTo>
                      <a:pt x="3614" y="409"/>
                    </a:lnTo>
                    <a:lnTo>
                      <a:pt x="3614" y="0"/>
                    </a:lnTo>
                    <a:close/>
                  </a:path>
                </a:pathLst>
              </a:custGeom>
              <a:solidFill>
                <a:srgbClr val="E56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7287231" y="2541985"/>
                <a:ext cx="553349" cy="665903"/>
              </a:xfrm>
              <a:custGeom>
                <a:avLst/>
                <a:gdLst/>
                <a:ahLst/>
                <a:cxnLst/>
                <a:rect l="l" t="t" r="r" b="b"/>
                <a:pathLst>
                  <a:path w="8343" h="10040" extrusionOk="0">
                    <a:moveTo>
                      <a:pt x="864" y="1"/>
                    </a:moveTo>
                    <a:cubicBezTo>
                      <a:pt x="393" y="1"/>
                      <a:pt x="0" y="378"/>
                      <a:pt x="0" y="865"/>
                    </a:cubicBezTo>
                    <a:lnTo>
                      <a:pt x="0" y="7825"/>
                    </a:lnTo>
                    <a:cubicBezTo>
                      <a:pt x="0" y="9050"/>
                      <a:pt x="990" y="10040"/>
                      <a:pt x="2215" y="10040"/>
                    </a:cubicBezTo>
                    <a:lnTo>
                      <a:pt x="6127" y="10040"/>
                    </a:lnTo>
                    <a:cubicBezTo>
                      <a:pt x="7353" y="10040"/>
                      <a:pt x="8343" y="9050"/>
                      <a:pt x="8343" y="7825"/>
                    </a:cubicBezTo>
                    <a:lnTo>
                      <a:pt x="8343" y="865"/>
                    </a:lnTo>
                    <a:cubicBezTo>
                      <a:pt x="8343" y="378"/>
                      <a:pt x="7950" y="1"/>
                      <a:pt x="7479" y="1"/>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7739435" y="2582643"/>
                <a:ext cx="328309" cy="564824"/>
              </a:xfrm>
              <a:custGeom>
                <a:avLst/>
                <a:gdLst/>
                <a:ahLst/>
                <a:cxnLst/>
                <a:rect l="l" t="t" r="r" b="b"/>
                <a:pathLst>
                  <a:path w="4950" h="8516" fill="none" extrusionOk="0">
                    <a:moveTo>
                      <a:pt x="802" y="8516"/>
                    </a:moveTo>
                    <a:cubicBezTo>
                      <a:pt x="928" y="6788"/>
                      <a:pt x="4950" y="6269"/>
                      <a:pt x="4651" y="3127"/>
                    </a:cubicBezTo>
                    <a:cubicBezTo>
                      <a:pt x="4353" y="0"/>
                      <a:pt x="1" y="1116"/>
                      <a:pt x="1" y="1116"/>
                    </a:cubicBezTo>
                  </a:path>
                </a:pathLst>
              </a:custGeom>
              <a:noFill/>
              <a:ln w="76200" cap="rnd" cmpd="sng">
                <a:solidFill>
                  <a:srgbClr val="885BA2"/>
                </a:solidFill>
                <a:prstDash val="solid"/>
                <a:miter lim="1571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4979121" y="4047696"/>
                <a:ext cx="194797" cy="127609"/>
              </a:xfrm>
              <a:custGeom>
                <a:avLst/>
                <a:gdLst/>
                <a:ahLst/>
                <a:cxnLst/>
                <a:rect l="l" t="t" r="r" b="b"/>
                <a:pathLst>
                  <a:path w="2937" h="1924" extrusionOk="0">
                    <a:moveTo>
                      <a:pt x="660" y="1"/>
                    </a:moveTo>
                    <a:cubicBezTo>
                      <a:pt x="660" y="1"/>
                      <a:pt x="1" y="519"/>
                      <a:pt x="409" y="896"/>
                    </a:cubicBezTo>
                    <a:cubicBezTo>
                      <a:pt x="818" y="1258"/>
                      <a:pt x="1053" y="1211"/>
                      <a:pt x="1587" y="1729"/>
                    </a:cubicBezTo>
                    <a:cubicBezTo>
                      <a:pt x="1729" y="1866"/>
                      <a:pt x="1924" y="1924"/>
                      <a:pt x="2111" y="1924"/>
                    </a:cubicBezTo>
                    <a:cubicBezTo>
                      <a:pt x="2544" y="1924"/>
                      <a:pt x="2936" y="1614"/>
                      <a:pt x="2530" y="1274"/>
                    </a:cubicBezTo>
                    <a:cubicBezTo>
                      <a:pt x="1823" y="676"/>
                      <a:pt x="1273" y="362"/>
                      <a:pt x="1273" y="362"/>
                    </a:cubicBezTo>
                    <a:cubicBezTo>
                      <a:pt x="1273" y="362"/>
                      <a:pt x="1217" y="377"/>
                      <a:pt x="1137" y="377"/>
                    </a:cubicBezTo>
                    <a:cubicBezTo>
                      <a:pt x="983" y="377"/>
                      <a:pt x="743" y="322"/>
                      <a:pt x="660" y="1"/>
                    </a:cubicBezTo>
                    <a:close/>
                  </a:path>
                </a:pathLst>
              </a:custGeom>
              <a:solidFill>
                <a:srgbClr val="E56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4999947" y="3990391"/>
                <a:ext cx="116798" cy="133247"/>
              </a:xfrm>
              <a:custGeom>
                <a:avLst/>
                <a:gdLst/>
                <a:ahLst/>
                <a:cxnLst/>
                <a:rect l="l" t="t" r="r" b="b"/>
                <a:pathLst>
                  <a:path w="1761" h="2009" extrusionOk="0">
                    <a:moveTo>
                      <a:pt x="582" y="1"/>
                    </a:moveTo>
                    <a:lnTo>
                      <a:pt x="346" y="881"/>
                    </a:lnTo>
                    <a:cubicBezTo>
                      <a:pt x="284" y="975"/>
                      <a:pt x="1" y="1556"/>
                      <a:pt x="865" y="1886"/>
                    </a:cubicBezTo>
                    <a:cubicBezTo>
                      <a:pt x="1102" y="1975"/>
                      <a:pt x="1266" y="2009"/>
                      <a:pt x="1377" y="2009"/>
                    </a:cubicBezTo>
                    <a:cubicBezTo>
                      <a:pt x="1761" y="2009"/>
                      <a:pt x="1525" y="1603"/>
                      <a:pt x="1525" y="1603"/>
                    </a:cubicBezTo>
                    <a:lnTo>
                      <a:pt x="959" y="1195"/>
                    </a:lnTo>
                    <a:lnTo>
                      <a:pt x="943" y="1179"/>
                    </a:lnTo>
                    <a:lnTo>
                      <a:pt x="1163" y="221"/>
                    </a:lnTo>
                    <a:lnTo>
                      <a:pt x="582" y="1"/>
                    </a:ln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4893495" y="3190909"/>
                <a:ext cx="350395" cy="837088"/>
              </a:xfrm>
              <a:custGeom>
                <a:avLst/>
                <a:gdLst/>
                <a:ahLst/>
                <a:cxnLst/>
                <a:rect l="l" t="t" r="r" b="b"/>
                <a:pathLst>
                  <a:path w="5283" h="12621" extrusionOk="0">
                    <a:moveTo>
                      <a:pt x="1604" y="1"/>
                    </a:moveTo>
                    <a:cubicBezTo>
                      <a:pt x="205" y="1"/>
                      <a:pt x="1" y="1996"/>
                      <a:pt x="726" y="2063"/>
                    </a:cubicBezTo>
                    <a:cubicBezTo>
                      <a:pt x="1134" y="2094"/>
                      <a:pt x="3271" y="6933"/>
                      <a:pt x="3271" y="6933"/>
                    </a:cubicBezTo>
                    <a:cubicBezTo>
                      <a:pt x="2376" y="10374"/>
                      <a:pt x="1983" y="12526"/>
                      <a:pt x="1983" y="12526"/>
                    </a:cubicBezTo>
                    <a:lnTo>
                      <a:pt x="2706" y="12620"/>
                    </a:lnTo>
                    <a:cubicBezTo>
                      <a:pt x="2706" y="12620"/>
                      <a:pt x="3962" y="8913"/>
                      <a:pt x="4622" y="7232"/>
                    </a:cubicBezTo>
                    <a:cubicBezTo>
                      <a:pt x="5282" y="5535"/>
                      <a:pt x="2423" y="193"/>
                      <a:pt x="2423" y="193"/>
                    </a:cubicBezTo>
                    <a:cubicBezTo>
                      <a:pt x="2114" y="58"/>
                      <a:pt x="1842" y="1"/>
                      <a:pt x="1604" y="1"/>
                    </a:cubicBez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4868690" y="4021696"/>
                <a:ext cx="72957" cy="135502"/>
              </a:xfrm>
              <a:custGeom>
                <a:avLst/>
                <a:gdLst/>
                <a:ahLst/>
                <a:cxnLst/>
                <a:rect l="l" t="t" r="r" b="b"/>
                <a:pathLst>
                  <a:path w="1100" h="2043" extrusionOk="0">
                    <a:moveTo>
                      <a:pt x="896" y="0"/>
                    </a:moveTo>
                    <a:lnTo>
                      <a:pt x="377" y="189"/>
                    </a:lnTo>
                    <a:lnTo>
                      <a:pt x="220" y="550"/>
                    </a:lnTo>
                    <a:lnTo>
                      <a:pt x="0" y="1508"/>
                    </a:lnTo>
                    <a:lnTo>
                      <a:pt x="550" y="2043"/>
                    </a:lnTo>
                    <a:lnTo>
                      <a:pt x="1100" y="1587"/>
                    </a:lnTo>
                    <a:lnTo>
                      <a:pt x="1100" y="550"/>
                    </a:lnTo>
                    <a:lnTo>
                      <a:pt x="896" y="0"/>
                    </a:ln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4796793" y="3201588"/>
                <a:ext cx="173042" cy="856654"/>
              </a:xfrm>
              <a:custGeom>
                <a:avLst/>
                <a:gdLst/>
                <a:ahLst/>
                <a:cxnLst/>
                <a:rect l="l" t="t" r="r" b="b"/>
                <a:pathLst>
                  <a:path w="2609" h="12916" extrusionOk="0">
                    <a:moveTo>
                      <a:pt x="1147" y="1"/>
                    </a:moveTo>
                    <a:cubicBezTo>
                      <a:pt x="1147" y="1"/>
                      <a:pt x="0" y="2106"/>
                      <a:pt x="377" y="3206"/>
                    </a:cubicBezTo>
                    <a:cubicBezTo>
                      <a:pt x="754" y="4305"/>
                      <a:pt x="1398" y="12459"/>
                      <a:pt x="1398" y="12459"/>
                    </a:cubicBezTo>
                    <a:lnTo>
                      <a:pt x="2184" y="12915"/>
                    </a:lnTo>
                    <a:lnTo>
                      <a:pt x="2608" y="2876"/>
                    </a:lnTo>
                    <a:lnTo>
                      <a:pt x="2561" y="16"/>
                    </a:lnTo>
                    <a:lnTo>
                      <a:pt x="1147" y="1"/>
                    </a:ln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4846802" y="4058175"/>
                <a:ext cx="111293" cy="124625"/>
              </a:xfrm>
              <a:custGeom>
                <a:avLst/>
                <a:gdLst/>
                <a:ahLst/>
                <a:cxnLst/>
                <a:rect l="l" t="t" r="r" b="b"/>
                <a:pathLst>
                  <a:path w="1678" h="1879" extrusionOk="0">
                    <a:moveTo>
                      <a:pt x="1430" y="0"/>
                    </a:moveTo>
                    <a:cubicBezTo>
                      <a:pt x="1430" y="0"/>
                      <a:pt x="1508" y="1021"/>
                      <a:pt x="896" y="1053"/>
                    </a:cubicBezTo>
                    <a:cubicBezTo>
                      <a:pt x="886" y="1053"/>
                      <a:pt x="877" y="1053"/>
                      <a:pt x="868" y="1053"/>
                    </a:cubicBezTo>
                    <a:cubicBezTo>
                      <a:pt x="245" y="1053"/>
                      <a:pt x="550" y="0"/>
                      <a:pt x="550" y="0"/>
                    </a:cubicBezTo>
                    <a:lnTo>
                      <a:pt x="550" y="0"/>
                    </a:lnTo>
                    <a:cubicBezTo>
                      <a:pt x="550" y="1"/>
                      <a:pt x="0" y="1728"/>
                      <a:pt x="833" y="1870"/>
                    </a:cubicBezTo>
                    <a:cubicBezTo>
                      <a:pt x="865" y="1875"/>
                      <a:pt x="896" y="1878"/>
                      <a:pt x="925" y="1878"/>
                    </a:cubicBezTo>
                    <a:cubicBezTo>
                      <a:pt x="1677" y="1878"/>
                      <a:pt x="1430" y="0"/>
                      <a:pt x="1430" y="0"/>
                    </a:cubicBezTo>
                    <a:close/>
                  </a:path>
                </a:pathLst>
              </a:custGeom>
              <a:solidFill>
                <a:srgbClr val="E56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4359778" y="2615739"/>
                <a:ext cx="628761" cy="562900"/>
              </a:xfrm>
              <a:custGeom>
                <a:avLst/>
                <a:gdLst/>
                <a:ahLst/>
                <a:cxnLst/>
                <a:rect l="l" t="t" r="r" b="b"/>
                <a:pathLst>
                  <a:path w="9480" h="8487" extrusionOk="0">
                    <a:moveTo>
                      <a:pt x="8492" y="1"/>
                    </a:moveTo>
                    <a:cubicBezTo>
                      <a:pt x="8355" y="1"/>
                      <a:pt x="8216" y="57"/>
                      <a:pt x="8113" y="177"/>
                    </a:cubicBezTo>
                    <a:cubicBezTo>
                      <a:pt x="7610" y="798"/>
                      <a:pt x="6648" y="1601"/>
                      <a:pt x="5121" y="1601"/>
                    </a:cubicBezTo>
                    <a:cubicBezTo>
                      <a:pt x="5026" y="1601"/>
                      <a:pt x="4929" y="1597"/>
                      <a:pt x="4830" y="1591"/>
                    </a:cubicBezTo>
                    <a:cubicBezTo>
                      <a:pt x="4760" y="1586"/>
                      <a:pt x="4690" y="1584"/>
                      <a:pt x="4621" y="1584"/>
                    </a:cubicBezTo>
                    <a:cubicBezTo>
                      <a:pt x="2002" y="1584"/>
                      <a:pt x="1" y="4989"/>
                      <a:pt x="2756" y="6336"/>
                    </a:cubicBezTo>
                    <a:cubicBezTo>
                      <a:pt x="2756" y="6336"/>
                      <a:pt x="2244" y="8487"/>
                      <a:pt x="4337" y="8487"/>
                    </a:cubicBezTo>
                    <a:cubicBezTo>
                      <a:pt x="4534" y="8487"/>
                      <a:pt x="4755" y="8467"/>
                      <a:pt x="5002" y="8425"/>
                    </a:cubicBezTo>
                    <a:cubicBezTo>
                      <a:pt x="7500" y="8001"/>
                      <a:pt x="9480" y="2942"/>
                      <a:pt x="8977" y="397"/>
                    </a:cubicBezTo>
                    <a:cubicBezTo>
                      <a:pt x="8929" y="145"/>
                      <a:pt x="8713" y="1"/>
                      <a:pt x="8492"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4976600" y="2825326"/>
                <a:ext cx="339186" cy="284136"/>
              </a:xfrm>
              <a:custGeom>
                <a:avLst/>
                <a:gdLst/>
                <a:ahLst/>
                <a:cxnLst/>
                <a:rect l="l" t="t" r="r" b="b"/>
                <a:pathLst>
                  <a:path w="5114" h="4284" extrusionOk="0">
                    <a:moveTo>
                      <a:pt x="259" y="1"/>
                    </a:moveTo>
                    <a:cubicBezTo>
                      <a:pt x="112" y="1"/>
                      <a:pt x="0" y="148"/>
                      <a:pt x="39" y="646"/>
                    </a:cubicBezTo>
                    <a:cubicBezTo>
                      <a:pt x="117" y="1667"/>
                      <a:pt x="1892" y="3600"/>
                      <a:pt x="2458" y="4197"/>
                    </a:cubicBezTo>
                    <a:cubicBezTo>
                      <a:pt x="2509" y="4257"/>
                      <a:pt x="2583" y="4284"/>
                      <a:pt x="2658" y="4284"/>
                    </a:cubicBezTo>
                    <a:cubicBezTo>
                      <a:pt x="2721" y="4284"/>
                      <a:pt x="2785" y="4264"/>
                      <a:pt x="2835" y="4228"/>
                    </a:cubicBezTo>
                    <a:lnTo>
                      <a:pt x="5113" y="2359"/>
                    </a:lnTo>
                    <a:lnTo>
                      <a:pt x="4736" y="1840"/>
                    </a:lnTo>
                    <a:lnTo>
                      <a:pt x="2631" y="3380"/>
                    </a:lnTo>
                    <a:cubicBezTo>
                      <a:pt x="2002" y="960"/>
                      <a:pt x="761" y="316"/>
                      <a:pt x="761" y="316"/>
                    </a:cubicBezTo>
                    <a:cubicBezTo>
                      <a:pt x="761" y="316"/>
                      <a:pt x="473" y="1"/>
                      <a:pt x="259" y="1"/>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4979121" y="2852519"/>
                <a:ext cx="336666" cy="256943"/>
              </a:xfrm>
              <a:custGeom>
                <a:avLst/>
                <a:gdLst/>
                <a:ahLst/>
                <a:cxnLst/>
                <a:rect l="l" t="t" r="r" b="b"/>
                <a:pathLst>
                  <a:path w="5076" h="3874" extrusionOk="0">
                    <a:moveTo>
                      <a:pt x="1" y="1"/>
                    </a:moveTo>
                    <a:cubicBezTo>
                      <a:pt x="1" y="66"/>
                      <a:pt x="1" y="142"/>
                      <a:pt x="1" y="236"/>
                    </a:cubicBezTo>
                    <a:cubicBezTo>
                      <a:pt x="79" y="1257"/>
                      <a:pt x="1854" y="3190"/>
                      <a:pt x="2420" y="3787"/>
                    </a:cubicBezTo>
                    <a:cubicBezTo>
                      <a:pt x="2471" y="3847"/>
                      <a:pt x="2545" y="3874"/>
                      <a:pt x="2620" y="3874"/>
                    </a:cubicBezTo>
                    <a:cubicBezTo>
                      <a:pt x="2683" y="3874"/>
                      <a:pt x="2747" y="3854"/>
                      <a:pt x="2797" y="3818"/>
                    </a:cubicBezTo>
                    <a:lnTo>
                      <a:pt x="5075" y="1949"/>
                    </a:lnTo>
                    <a:lnTo>
                      <a:pt x="4981" y="1807"/>
                    </a:lnTo>
                    <a:lnTo>
                      <a:pt x="2797" y="3583"/>
                    </a:lnTo>
                    <a:cubicBezTo>
                      <a:pt x="2744" y="3628"/>
                      <a:pt x="2677" y="3652"/>
                      <a:pt x="2611" y="3652"/>
                    </a:cubicBezTo>
                    <a:cubicBezTo>
                      <a:pt x="2539" y="3652"/>
                      <a:pt x="2469" y="3624"/>
                      <a:pt x="2420" y="3567"/>
                    </a:cubicBezTo>
                    <a:cubicBezTo>
                      <a:pt x="1854" y="2970"/>
                      <a:pt x="79" y="1038"/>
                      <a:pt x="1" y="1"/>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5274002" y="2958042"/>
                <a:ext cx="32831" cy="17775"/>
              </a:xfrm>
              <a:custGeom>
                <a:avLst/>
                <a:gdLst/>
                <a:ahLst/>
                <a:cxnLst/>
                <a:rect l="l" t="t" r="r" b="b"/>
                <a:pathLst>
                  <a:path w="495" h="268" extrusionOk="0">
                    <a:moveTo>
                      <a:pt x="219" y="0"/>
                    </a:moveTo>
                    <a:cubicBezTo>
                      <a:pt x="107" y="0"/>
                      <a:pt x="1" y="28"/>
                      <a:pt x="1" y="28"/>
                    </a:cubicBezTo>
                    <a:lnTo>
                      <a:pt x="1" y="232"/>
                    </a:lnTo>
                    <a:cubicBezTo>
                      <a:pt x="1" y="232"/>
                      <a:pt x="148" y="268"/>
                      <a:pt x="279" y="268"/>
                    </a:cubicBezTo>
                    <a:cubicBezTo>
                      <a:pt x="393" y="268"/>
                      <a:pt x="494" y="240"/>
                      <a:pt x="472" y="138"/>
                    </a:cubicBezTo>
                    <a:cubicBezTo>
                      <a:pt x="449" y="28"/>
                      <a:pt x="331" y="0"/>
                      <a:pt x="219" y="0"/>
                    </a:cubicBezTo>
                    <a:close/>
                  </a:path>
                </a:pathLst>
              </a:custGeom>
              <a:solidFill>
                <a:srgbClr val="BB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4928103" y="2701571"/>
                <a:ext cx="172976" cy="167537"/>
              </a:xfrm>
              <a:custGeom>
                <a:avLst/>
                <a:gdLst/>
                <a:ahLst/>
                <a:cxnLst/>
                <a:rect l="l" t="t" r="r" b="b"/>
                <a:pathLst>
                  <a:path w="2608" h="2526" extrusionOk="0">
                    <a:moveTo>
                      <a:pt x="1845" y="0"/>
                    </a:moveTo>
                    <a:cubicBezTo>
                      <a:pt x="1067" y="0"/>
                      <a:pt x="1" y="2045"/>
                      <a:pt x="514" y="2301"/>
                    </a:cubicBezTo>
                    <a:cubicBezTo>
                      <a:pt x="833" y="2458"/>
                      <a:pt x="1095" y="2526"/>
                      <a:pt x="1311" y="2526"/>
                    </a:cubicBezTo>
                    <a:cubicBezTo>
                      <a:pt x="2607" y="2526"/>
                      <a:pt x="2227" y="102"/>
                      <a:pt x="2227" y="102"/>
                    </a:cubicBezTo>
                    <a:lnTo>
                      <a:pt x="2227" y="102"/>
                    </a:lnTo>
                    <a:lnTo>
                      <a:pt x="2195" y="180"/>
                    </a:lnTo>
                    <a:cubicBezTo>
                      <a:pt x="2092" y="55"/>
                      <a:pt x="1972" y="0"/>
                      <a:pt x="184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4835328" y="2822209"/>
                <a:ext cx="299126" cy="454459"/>
              </a:xfrm>
              <a:custGeom>
                <a:avLst/>
                <a:gdLst/>
                <a:ahLst/>
                <a:cxnLst/>
                <a:rect l="l" t="t" r="r" b="b"/>
                <a:pathLst>
                  <a:path w="4510" h="6852" extrusionOk="0">
                    <a:moveTo>
                      <a:pt x="2070" y="0"/>
                    </a:moveTo>
                    <a:cubicBezTo>
                      <a:pt x="1833" y="0"/>
                      <a:pt x="1565" y="65"/>
                      <a:pt x="1304" y="269"/>
                    </a:cubicBezTo>
                    <a:cubicBezTo>
                      <a:pt x="597" y="835"/>
                      <a:pt x="0" y="1133"/>
                      <a:pt x="629" y="2971"/>
                    </a:cubicBezTo>
                    <a:cubicBezTo>
                      <a:pt x="990" y="4008"/>
                      <a:pt x="519" y="5249"/>
                      <a:pt x="268" y="5815"/>
                    </a:cubicBezTo>
                    <a:cubicBezTo>
                      <a:pt x="173" y="6004"/>
                      <a:pt x="236" y="6239"/>
                      <a:pt x="393" y="6365"/>
                    </a:cubicBezTo>
                    <a:cubicBezTo>
                      <a:pt x="849" y="6724"/>
                      <a:pt x="1303" y="6851"/>
                      <a:pt x="1716" y="6851"/>
                    </a:cubicBezTo>
                    <a:cubicBezTo>
                      <a:pt x="2711" y="6851"/>
                      <a:pt x="3473" y="6113"/>
                      <a:pt x="3473" y="6113"/>
                    </a:cubicBezTo>
                    <a:cubicBezTo>
                      <a:pt x="2876" y="4919"/>
                      <a:pt x="3080" y="3505"/>
                      <a:pt x="3787" y="2783"/>
                    </a:cubicBezTo>
                    <a:cubicBezTo>
                      <a:pt x="4509" y="2076"/>
                      <a:pt x="2813" y="206"/>
                      <a:pt x="2813" y="206"/>
                    </a:cubicBezTo>
                    <a:cubicBezTo>
                      <a:pt x="2813" y="206"/>
                      <a:pt x="2491" y="0"/>
                      <a:pt x="2070" y="0"/>
                    </a:cubicBezTo>
                    <a:close/>
                  </a:path>
                </a:pathLst>
              </a:custGeom>
              <a:solidFill>
                <a:srgbClr val="5A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4887460" y="2681334"/>
                <a:ext cx="42780" cy="65529"/>
              </a:xfrm>
              <a:custGeom>
                <a:avLst/>
                <a:gdLst/>
                <a:ahLst/>
                <a:cxnLst/>
                <a:rect l="l" t="t" r="r" b="b"/>
                <a:pathLst>
                  <a:path w="645" h="988" extrusionOk="0">
                    <a:moveTo>
                      <a:pt x="304" y="1"/>
                    </a:moveTo>
                    <a:cubicBezTo>
                      <a:pt x="227" y="1"/>
                      <a:pt x="156" y="52"/>
                      <a:pt x="110" y="178"/>
                    </a:cubicBezTo>
                    <a:cubicBezTo>
                      <a:pt x="0" y="492"/>
                      <a:pt x="63" y="901"/>
                      <a:pt x="299" y="979"/>
                    </a:cubicBezTo>
                    <a:cubicBezTo>
                      <a:pt x="318" y="985"/>
                      <a:pt x="337" y="987"/>
                      <a:pt x="356" y="987"/>
                    </a:cubicBezTo>
                    <a:cubicBezTo>
                      <a:pt x="444" y="987"/>
                      <a:pt x="524" y="928"/>
                      <a:pt x="550" y="838"/>
                    </a:cubicBezTo>
                    <a:cubicBezTo>
                      <a:pt x="581" y="743"/>
                      <a:pt x="613" y="602"/>
                      <a:pt x="628" y="398"/>
                    </a:cubicBezTo>
                    <a:cubicBezTo>
                      <a:pt x="644" y="225"/>
                      <a:pt x="550" y="68"/>
                      <a:pt x="393" y="21"/>
                    </a:cubicBezTo>
                    <a:cubicBezTo>
                      <a:pt x="363" y="8"/>
                      <a:pt x="333" y="1"/>
                      <a:pt x="304" y="1"/>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4915581" y="2660773"/>
                <a:ext cx="115737" cy="225638"/>
              </a:xfrm>
              <a:custGeom>
                <a:avLst/>
                <a:gdLst/>
                <a:ahLst/>
                <a:cxnLst/>
                <a:rect l="l" t="t" r="r" b="b"/>
                <a:pathLst>
                  <a:path w="1745" h="3402" extrusionOk="0">
                    <a:moveTo>
                      <a:pt x="0" y="1"/>
                    </a:moveTo>
                    <a:cubicBezTo>
                      <a:pt x="0" y="1"/>
                      <a:pt x="409" y="1446"/>
                      <a:pt x="94" y="2719"/>
                    </a:cubicBezTo>
                    <a:cubicBezTo>
                      <a:pt x="94" y="2719"/>
                      <a:pt x="1227" y="3402"/>
                      <a:pt x="1568" y="3402"/>
                    </a:cubicBezTo>
                    <a:cubicBezTo>
                      <a:pt x="1687" y="3402"/>
                      <a:pt x="1710" y="3319"/>
                      <a:pt x="1556" y="3096"/>
                    </a:cubicBezTo>
                    <a:cubicBezTo>
                      <a:pt x="1556" y="3096"/>
                      <a:pt x="864" y="2452"/>
                      <a:pt x="1744" y="881"/>
                    </a:cubicBezTo>
                    <a:lnTo>
                      <a:pt x="0" y="1"/>
                    </a:ln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4897873" y="2595709"/>
                <a:ext cx="201164" cy="218939"/>
              </a:xfrm>
              <a:custGeom>
                <a:avLst/>
                <a:gdLst/>
                <a:ahLst/>
                <a:cxnLst/>
                <a:rect l="l" t="t" r="r" b="b"/>
                <a:pathLst>
                  <a:path w="3033" h="3301" extrusionOk="0">
                    <a:moveTo>
                      <a:pt x="1547" y="0"/>
                    </a:moveTo>
                    <a:cubicBezTo>
                      <a:pt x="978" y="0"/>
                      <a:pt x="440" y="355"/>
                      <a:pt x="251" y="919"/>
                    </a:cubicBezTo>
                    <a:cubicBezTo>
                      <a:pt x="0" y="1626"/>
                      <a:pt x="110" y="2820"/>
                      <a:pt x="1398" y="3260"/>
                    </a:cubicBezTo>
                    <a:cubicBezTo>
                      <a:pt x="1476" y="3287"/>
                      <a:pt x="1549" y="3300"/>
                      <a:pt x="1618" y="3300"/>
                    </a:cubicBezTo>
                    <a:cubicBezTo>
                      <a:pt x="2180" y="3300"/>
                      <a:pt x="2484" y="2451"/>
                      <a:pt x="2750" y="1752"/>
                    </a:cubicBezTo>
                    <a:cubicBezTo>
                      <a:pt x="3032" y="1060"/>
                      <a:pt x="2687" y="322"/>
                      <a:pt x="1980" y="71"/>
                    </a:cubicBezTo>
                    <a:cubicBezTo>
                      <a:pt x="1837" y="23"/>
                      <a:pt x="1691" y="0"/>
                      <a:pt x="1547" y="0"/>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4830089" y="2549281"/>
                <a:ext cx="276244" cy="164818"/>
              </a:xfrm>
              <a:custGeom>
                <a:avLst/>
                <a:gdLst/>
                <a:ahLst/>
                <a:cxnLst/>
                <a:rect l="l" t="t" r="r" b="b"/>
                <a:pathLst>
                  <a:path w="4165" h="2485" extrusionOk="0">
                    <a:moveTo>
                      <a:pt x="3273" y="0"/>
                    </a:moveTo>
                    <a:cubicBezTo>
                      <a:pt x="2726" y="0"/>
                      <a:pt x="2122" y="362"/>
                      <a:pt x="2122" y="362"/>
                    </a:cubicBezTo>
                    <a:cubicBezTo>
                      <a:pt x="2059" y="354"/>
                      <a:pt x="1999" y="350"/>
                      <a:pt x="1943" y="350"/>
                    </a:cubicBezTo>
                    <a:cubicBezTo>
                      <a:pt x="929" y="350"/>
                      <a:pt x="802" y="1603"/>
                      <a:pt x="802" y="1603"/>
                    </a:cubicBezTo>
                    <a:cubicBezTo>
                      <a:pt x="1" y="2357"/>
                      <a:pt x="708" y="2090"/>
                      <a:pt x="991" y="2404"/>
                    </a:cubicBezTo>
                    <a:cubicBezTo>
                      <a:pt x="1042" y="2461"/>
                      <a:pt x="1097" y="2484"/>
                      <a:pt x="1153" y="2484"/>
                    </a:cubicBezTo>
                    <a:cubicBezTo>
                      <a:pt x="1427" y="2484"/>
                      <a:pt x="1729" y="1933"/>
                      <a:pt x="1729" y="1933"/>
                    </a:cubicBezTo>
                    <a:cubicBezTo>
                      <a:pt x="1899" y="1997"/>
                      <a:pt x="2034" y="2022"/>
                      <a:pt x="2140" y="2022"/>
                    </a:cubicBezTo>
                    <a:cubicBezTo>
                      <a:pt x="2614" y="2022"/>
                      <a:pt x="2530" y="1509"/>
                      <a:pt x="2530" y="1509"/>
                    </a:cubicBezTo>
                    <a:lnTo>
                      <a:pt x="2530" y="1509"/>
                    </a:lnTo>
                    <a:cubicBezTo>
                      <a:pt x="2530" y="1509"/>
                      <a:pt x="3119" y="1971"/>
                      <a:pt x="3583" y="1971"/>
                    </a:cubicBezTo>
                    <a:cubicBezTo>
                      <a:pt x="3903" y="1971"/>
                      <a:pt x="4165" y="1751"/>
                      <a:pt x="4133" y="1006"/>
                    </a:cubicBezTo>
                    <a:cubicBezTo>
                      <a:pt x="4092" y="221"/>
                      <a:pt x="3700" y="0"/>
                      <a:pt x="3273"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4793676" y="2862468"/>
                <a:ext cx="226168" cy="519126"/>
              </a:xfrm>
              <a:custGeom>
                <a:avLst/>
                <a:gdLst/>
                <a:ahLst/>
                <a:cxnLst/>
                <a:rect l="l" t="t" r="r" b="b"/>
                <a:pathLst>
                  <a:path w="3410" h="7827" extrusionOk="0">
                    <a:moveTo>
                      <a:pt x="1636" y="0"/>
                    </a:moveTo>
                    <a:cubicBezTo>
                      <a:pt x="1554" y="0"/>
                      <a:pt x="1460" y="40"/>
                      <a:pt x="1351" y="133"/>
                    </a:cubicBezTo>
                    <a:cubicBezTo>
                      <a:pt x="676" y="699"/>
                      <a:pt x="251" y="2396"/>
                      <a:pt x="16" y="3496"/>
                    </a:cubicBezTo>
                    <a:cubicBezTo>
                      <a:pt x="0" y="3590"/>
                      <a:pt x="16" y="3668"/>
                      <a:pt x="63" y="3747"/>
                    </a:cubicBezTo>
                    <a:lnTo>
                      <a:pt x="2121" y="7030"/>
                    </a:lnTo>
                    <a:cubicBezTo>
                      <a:pt x="2304" y="7374"/>
                      <a:pt x="2705" y="7827"/>
                      <a:pt x="3000" y="7827"/>
                    </a:cubicBezTo>
                    <a:cubicBezTo>
                      <a:pt x="3109" y="7827"/>
                      <a:pt x="3204" y="7765"/>
                      <a:pt x="3268" y="7612"/>
                    </a:cubicBezTo>
                    <a:cubicBezTo>
                      <a:pt x="3409" y="7235"/>
                      <a:pt x="3158" y="6920"/>
                      <a:pt x="2891" y="6716"/>
                    </a:cubicBezTo>
                    <a:cubicBezTo>
                      <a:pt x="3017" y="6653"/>
                      <a:pt x="3189" y="6559"/>
                      <a:pt x="3189" y="6449"/>
                    </a:cubicBezTo>
                    <a:cubicBezTo>
                      <a:pt x="3189" y="6384"/>
                      <a:pt x="3087" y="6362"/>
                      <a:pt x="2952" y="6362"/>
                    </a:cubicBezTo>
                    <a:cubicBezTo>
                      <a:pt x="2762" y="6362"/>
                      <a:pt x="2508" y="6406"/>
                      <a:pt x="2388" y="6433"/>
                    </a:cubicBezTo>
                    <a:lnTo>
                      <a:pt x="880" y="3668"/>
                    </a:lnTo>
                    <a:lnTo>
                      <a:pt x="1948" y="1610"/>
                    </a:lnTo>
                    <a:cubicBezTo>
                      <a:pt x="2090" y="1233"/>
                      <a:pt x="2121" y="809"/>
                      <a:pt x="1995" y="416"/>
                    </a:cubicBezTo>
                    <a:cubicBezTo>
                      <a:pt x="1931" y="190"/>
                      <a:pt x="1814" y="0"/>
                      <a:pt x="1636" y="0"/>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4967647" y="3284560"/>
                <a:ext cx="29249" cy="4643"/>
              </a:xfrm>
              <a:custGeom>
                <a:avLst/>
                <a:gdLst/>
                <a:ahLst/>
                <a:cxnLst/>
                <a:rect l="l" t="t" r="r" b="b"/>
                <a:pathLst>
                  <a:path w="441" h="70" extrusionOk="0">
                    <a:moveTo>
                      <a:pt x="330" y="0"/>
                    </a:moveTo>
                    <a:cubicBezTo>
                      <a:pt x="231" y="0"/>
                      <a:pt x="112" y="11"/>
                      <a:pt x="1" y="22"/>
                    </a:cubicBezTo>
                    <a:lnTo>
                      <a:pt x="16" y="69"/>
                    </a:lnTo>
                    <a:cubicBezTo>
                      <a:pt x="111" y="54"/>
                      <a:pt x="284" y="22"/>
                      <a:pt x="441" y="7"/>
                    </a:cubicBezTo>
                    <a:cubicBezTo>
                      <a:pt x="408" y="2"/>
                      <a:pt x="371" y="0"/>
                      <a:pt x="330" y="0"/>
                    </a:cubicBezTo>
                    <a:close/>
                  </a:path>
                </a:pathLst>
              </a:custGeom>
              <a:solidFill>
                <a:srgbClr val="BB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4793676" y="2862401"/>
                <a:ext cx="206337" cy="519325"/>
              </a:xfrm>
              <a:custGeom>
                <a:avLst/>
                <a:gdLst/>
                <a:ahLst/>
                <a:cxnLst/>
                <a:rect l="l" t="t" r="r" b="b"/>
                <a:pathLst>
                  <a:path w="3111" h="7830" extrusionOk="0">
                    <a:moveTo>
                      <a:pt x="1647" y="1"/>
                    </a:moveTo>
                    <a:cubicBezTo>
                      <a:pt x="1564" y="1"/>
                      <a:pt x="1468" y="39"/>
                      <a:pt x="1351" y="134"/>
                    </a:cubicBezTo>
                    <a:cubicBezTo>
                      <a:pt x="676" y="700"/>
                      <a:pt x="251" y="2397"/>
                      <a:pt x="16" y="3497"/>
                    </a:cubicBezTo>
                    <a:cubicBezTo>
                      <a:pt x="0" y="3575"/>
                      <a:pt x="16" y="3669"/>
                      <a:pt x="63" y="3748"/>
                    </a:cubicBezTo>
                    <a:lnTo>
                      <a:pt x="2137" y="7031"/>
                    </a:lnTo>
                    <a:cubicBezTo>
                      <a:pt x="2302" y="7376"/>
                      <a:pt x="2709" y="7829"/>
                      <a:pt x="2998" y="7829"/>
                    </a:cubicBezTo>
                    <a:cubicBezTo>
                      <a:pt x="3038" y="7829"/>
                      <a:pt x="3076" y="7821"/>
                      <a:pt x="3111" y="7801"/>
                    </a:cubicBezTo>
                    <a:cubicBezTo>
                      <a:pt x="2844" y="7691"/>
                      <a:pt x="2529" y="7330"/>
                      <a:pt x="2388" y="7031"/>
                    </a:cubicBezTo>
                    <a:lnTo>
                      <a:pt x="330" y="3748"/>
                    </a:lnTo>
                    <a:cubicBezTo>
                      <a:pt x="283" y="3669"/>
                      <a:pt x="251" y="3575"/>
                      <a:pt x="283" y="3497"/>
                    </a:cubicBezTo>
                    <a:cubicBezTo>
                      <a:pt x="503" y="2397"/>
                      <a:pt x="927" y="700"/>
                      <a:pt x="1603" y="134"/>
                    </a:cubicBezTo>
                    <a:cubicBezTo>
                      <a:pt x="1665" y="87"/>
                      <a:pt x="1713" y="56"/>
                      <a:pt x="1760" y="24"/>
                    </a:cubicBezTo>
                    <a:cubicBezTo>
                      <a:pt x="1724" y="9"/>
                      <a:pt x="1687" y="1"/>
                      <a:pt x="1647" y="1"/>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4676944" y="2594117"/>
                <a:ext cx="1079572" cy="1087929"/>
              </a:xfrm>
              <a:custGeom>
                <a:avLst/>
                <a:gdLst/>
                <a:ahLst/>
                <a:cxnLst/>
                <a:rect l="l" t="t" r="r" b="b"/>
                <a:pathLst>
                  <a:path w="16277" h="16403" extrusionOk="0">
                    <a:moveTo>
                      <a:pt x="14297" y="0"/>
                    </a:moveTo>
                    <a:lnTo>
                      <a:pt x="0" y="14439"/>
                    </a:lnTo>
                    <a:lnTo>
                      <a:pt x="1980" y="16402"/>
                    </a:lnTo>
                    <a:lnTo>
                      <a:pt x="16277" y="1948"/>
                    </a:lnTo>
                    <a:lnTo>
                      <a:pt x="14297" y="0"/>
                    </a:lnTo>
                    <a:close/>
                  </a:path>
                </a:pathLst>
              </a:custGeom>
              <a:solidFill>
                <a:srgbClr val="885B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4715479" y="2632652"/>
                <a:ext cx="1007742" cy="1016033"/>
              </a:xfrm>
              <a:custGeom>
                <a:avLst/>
                <a:gdLst/>
                <a:ahLst/>
                <a:cxnLst/>
                <a:rect l="l" t="t" r="r" b="b"/>
                <a:pathLst>
                  <a:path w="15194" h="15319" extrusionOk="0">
                    <a:moveTo>
                      <a:pt x="14313" y="1"/>
                    </a:moveTo>
                    <a:lnTo>
                      <a:pt x="1" y="14455"/>
                    </a:lnTo>
                    <a:lnTo>
                      <a:pt x="881" y="15319"/>
                    </a:lnTo>
                    <a:lnTo>
                      <a:pt x="15193" y="880"/>
                    </a:lnTo>
                    <a:lnTo>
                      <a:pt x="14313" y="1"/>
                    </a:lnTo>
                    <a:close/>
                  </a:path>
                </a:pathLst>
              </a:custGeom>
              <a:solidFill>
                <a:srgbClr val="E56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5625193" y="2550342"/>
                <a:ext cx="173042" cy="174103"/>
              </a:xfrm>
              <a:custGeom>
                <a:avLst/>
                <a:gdLst/>
                <a:ahLst/>
                <a:cxnLst/>
                <a:rect l="l" t="t" r="r" b="b"/>
                <a:pathLst>
                  <a:path w="2609" h="2625" extrusionOk="0">
                    <a:moveTo>
                      <a:pt x="2106" y="0"/>
                    </a:moveTo>
                    <a:lnTo>
                      <a:pt x="0" y="660"/>
                    </a:lnTo>
                    <a:lnTo>
                      <a:pt x="1980" y="2624"/>
                    </a:lnTo>
                    <a:lnTo>
                      <a:pt x="2608" y="503"/>
                    </a:lnTo>
                    <a:lnTo>
                      <a:pt x="21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5764807" y="2535751"/>
                <a:ext cx="48019" cy="48019"/>
              </a:xfrm>
              <a:custGeom>
                <a:avLst/>
                <a:gdLst/>
                <a:ahLst/>
                <a:cxnLst/>
                <a:rect l="l" t="t" r="r" b="b"/>
                <a:pathLst>
                  <a:path w="724" h="724" extrusionOk="0">
                    <a:moveTo>
                      <a:pt x="723" y="0"/>
                    </a:moveTo>
                    <a:lnTo>
                      <a:pt x="1" y="220"/>
                    </a:lnTo>
                    <a:lnTo>
                      <a:pt x="503" y="723"/>
                    </a:lnTo>
                    <a:lnTo>
                      <a:pt x="723" y="0"/>
                    </a:lnTo>
                    <a:close/>
                  </a:path>
                </a:pathLst>
              </a:custGeom>
              <a:solidFill>
                <a:srgbClr val="885B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4650878" y="3529830"/>
                <a:ext cx="178282" cy="171649"/>
              </a:xfrm>
              <a:custGeom>
                <a:avLst/>
                <a:gdLst/>
                <a:ahLst/>
                <a:cxnLst/>
                <a:rect l="l" t="t" r="r" b="b"/>
                <a:pathLst>
                  <a:path w="2688" h="2588" extrusionOk="0">
                    <a:moveTo>
                      <a:pt x="723" y="1"/>
                    </a:moveTo>
                    <a:lnTo>
                      <a:pt x="409" y="331"/>
                    </a:lnTo>
                    <a:cubicBezTo>
                      <a:pt x="1" y="723"/>
                      <a:pt x="1" y="1383"/>
                      <a:pt x="409" y="1776"/>
                    </a:cubicBezTo>
                    <a:lnTo>
                      <a:pt x="928" y="2294"/>
                    </a:lnTo>
                    <a:cubicBezTo>
                      <a:pt x="1130" y="2489"/>
                      <a:pt x="1390" y="2587"/>
                      <a:pt x="1648" y="2587"/>
                    </a:cubicBezTo>
                    <a:cubicBezTo>
                      <a:pt x="1912" y="2587"/>
                      <a:pt x="2175" y="2485"/>
                      <a:pt x="2373" y="2279"/>
                    </a:cubicBezTo>
                    <a:lnTo>
                      <a:pt x="2687" y="1964"/>
                    </a:lnTo>
                    <a:lnTo>
                      <a:pt x="723" y="1"/>
                    </a:lnTo>
                    <a:close/>
                  </a:path>
                </a:pathLst>
              </a:custGeom>
              <a:solidFill>
                <a:srgbClr val="E56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5524113" y="3666327"/>
                <a:ext cx="364788" cy="292891"/>
              </a:xfrm>
              <a:custGeom>
                <a:avLst/>
                <a:gdLst/>
                <a:ahLst/>
                <a:cxnLst/>
                <a:rect l="l" t="t" r="r" b="b"/>
                <a:pathLst>
                  <a:path w="5500" h="4416" extrusionOk="0">
                    <a:moveTo>
                      <a:pt x="1367" y="1"/>
                    </a:moveTo>
                    <a:cubicBezTo>
                      <a:pt x="613" y="1"/>
                      <a:pt x="0" y="613"/>
                      <a:pt x="0" y="1368"/>
                    </a:cubicBezTo>
                    <a:lnTo>
                      <a:pt x="0" y="3049"/>
                    </a:lnTo>
                    <a:cubicBezTo>
                      <a:pt x="0" y="3803"/>
                      <a:pt x="613" y="4416"/>
                      <a:pt x="1367" y="4416"/>
                    </a:cubicBezTo>
                    <a:lnTo>
                      <a:pt x="5499" y="4416"/>
                    </a:lnTo>
                    <a:lnTo>
                      <a:pt x="5499" y="1"/>
                    </a:ln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5559531" y="3719519"/>
                <a:ext cx="84498" cy="66723"/>
              </a:xfrm>
              <a:custGeom>
                <a:avLst/>
                <a:gdLst/>
                <a:ahLst/>
                <a:cxnLst/>
                <a:rect l="l" t="t" r="r" b="b"/>
                <a:pathLst>
                  <a:path w="1274" h="1006" extrusionOk="0">
                    <a:moveTo>
                      <a:pt x="1" y="0"/>
                    </a:moveTo>
                    <a:lnTo>
                      <a:pt x="1" y="1006"/>
                    </a:lnTo>
                    <a:lnTo>
                      <a:pt x="1273" y="1006"/>
                    </a:lnTo>
                    <a:lnTo>
                      <a:pt x="1273" y="0"/>
                    </a:lnTo>
                    <a:close/>
                  </a:path>
                </a:pathLst>
              </a:custGeom>
              <a:solidFill>
                <a:srgbClr val="885B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5559531" y="3825772"/>
                <a:ext cx="84498" cy="65728"/>
              </a:xfrm>
              <a:custGeom>
                <a:avLst/>
                <a:gdLst/>
                <a:ahLst/>
                <a:cxnLst/>
                <a:rect l="l" t="t" r="r" b="b"/>
                <a:pathLst>
                  <a:path w="1274" h="991" extrusionOk="0">
                    <a:moveTo>
                      <a:pt x="1" y="1"/>
                    </a:moveTo>
                    <a:lnTo>
                      <a:pt x="1" y="990"/>
                    </a:lnTo>
                    <a:lnTo>
                      <a:pt x="1273" y="990"/>
                    </a:lnTo>
                    <a:lnTo>
                      <a:pt x="1273" y="1"/>
                    </a:lnTo>
                    <a:close/>
                  </a:path>
                </a:pathLst>
              </a:custGeom>
              <a:solidFill>
                <a:srgbClr val="885B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5743981" y="3626731"/>
                <a:ext cx="852409" cy="378318"/>
              </a:xfrm>
              <a:custGeom>
                <a:avLst/>
                <a:gdLst/>
                <a:ahLst/>
                <a:cxnLst/>
                <a:rect l="l" t="t" r="r" b="b"/>
                <a:pathLst>
                  <a:path w="12852" h="5704" extrusionOk="0">
                    <a:moveTo>
                      <a:pt x="487" y="1"/>
                    </a:moveTo>
                    <a:cubicBezTo>
                      <a:pt x="220" y="1"/>
                      <a:pt x="0" y="221"/>
                      <a:pt x="0" y="472"/>
                    </a:cubicBezTo>
                    <a:lnTo>
                      <a:pt x="0" y="5217"/>
                    </a:lnTo>
                    <a:cubicBezTo>
                      <a:pt x="0" y="5484"/>
                      <a:pt x="220" y="5704"/>
                      <a:pt x="487" y="5704"/>
                    </a:cubicBezTo>
                    <a:lnTo>
                      <a:pt x="9993" y="5704"/>
                    </a:lnTo>
                    <a:cubicBezTo>
                      <a:pt x="11579" y="5704"/>
                      <a:pt x="12852" y="4431"/>
                      <a:pt x="12852" y="2844"/>
                    </a:cubicBezTo>
                    <a:cubicBezTo>
                      <a:pt x="12852" y="1273"/>
                      <a:pt x="11579" y="1"/>
                      <a:pt x="99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6345217" y="3734575"/>
                <a:ext cx="177220" cy="161568"/>
              </a:xfrm>
              <a:custGeom>
                <a:avLst/>
                <a:gdLst/>
                <a:ahLst/>
                <a:cxnLst/>
                <a:rect l="l" t="t" r="r" b="b"/>
                <a:pathLst>
                  <a:path w="2672" h="2436" extrusionOk="0">
                    <a:moveTo>
                      <a:pt x="1342" y="1"/>
                    </a:moveTo>
                    <a:cubicBezTo>
                      <a:pt x="1030" y="1"/>
                      <a:pt x="715" y="119"/>
                      <a:pt x="472" y="354"/>
                    </a:cubicBezTo>
                    <a:cubicBezTo>
                      <a:pt x="1" y="841"/>
                      <a:pt x="1" y="1611"/>
                      <a:pt x="472" y="2083"/>
                    </a:cubicBezTo>
                    <a:cubicBezTo>
                      <a:pt x="715" y="2318"/>
                      <a:pt x="1030" y="2436"/>
                      <a:pt x="1342" y="2436"/>
                    </a:cubicBezTo>
                    <a:cubicBezTo>
                      <a:pt x="1654" y="2436"/>
                      <a:pt x="1964" y="2318"/>
                      <a:pt x="2200" y="2083"/>
                    </a:cubicBezTo>
                    <a:cubicBezTo>
                      <a:pt x="2671" y="1611"/>
                      <a:pt x="2671" y="841"/>
                      <a:pt x="2200" y="354"/>
                    </a:cubicBezTo>
                    <a:cubicBezTo>
                      <a:pt x="1964" y="119"/>
                      <a:pt x="1654" y="1"/>
                      <a:pt x="13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5799229" y="906942"/>
                <a:ext cx="719029" cy="653699"/>
              </a:xfrm>
              <a:custGeom>
                <a:avLst/>
                <a:gdLst/>
                <a:ahLst/>
                <a:cxnLst/>
                <a:rect l="l" t="t" r="r" b="b"/>
                <a:pathLst>
                  <a:path w="10841" h="9856" extrusionOk="0">
                    <a:moveTo>
                      <a:pt x="5419" y="0"/>
                    </a:moveTo>
                    <a:cubicBezTo>
                      <a:pt x="3177" y="0"/>
                      <a:pt x="1155" y="1537"/>
                      <a:pt x="628" y="3804"/>
                    </a:cubicBezTo>
                    <a:cubicBezTo>
                      <a:pt x="0" y="6460"/>
                      <a:pt x="1650" y="9099"/>
                      <a:pt x="4305" y="9727"/>
                    </a:cubicBezTo>
                    <a:cubicBezTo>
                      <a:pt x="4679" y="9814"/>
                      <a:pt x="5053" y="9855"/>
                      <a:pt x="5421" y="9855"/>
                    </a:cubicBezTo>
                    <a:cubicBezTo>
                      <a:pt x="7664" y="9855"/>
                      <a:pt x="9686" y="8316"/>
                      <a:pt x="10212" y="6035"/>
                    </a:cubicBezTo>
                    <a:cubicBezTo>
                      <a:pt x="10841" y="3396"/>
                      <a:pt x="9191" y="741"/>
                      <a:pt x="6536" y="128"/>
                    </a:cubicBezTo>
                    <a:cubicBezTo>
                      <a:pt x="6161" y="42"/>
                      <a:pt x="5787" y="0"/>
                      <a:pt x="5419" y="0"/>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5853417" y="949522"/>
                <a:ext cx="610654" cy="567742"/>
              </a:xfrm>
              <a:custGeom>
                <a:avLst/>
                <a:gdLst/>
                <a:ahLst/>
                <a:cxnLst/>
                <a:rect l="l" t="t" r="r" b="b"/>
                <a:pathLst>
                  <a:path w="9207" h="8560" extrusionOk="0">
                    <a:moveTo>
                      <a:pt x="4617" y="0"/>
                    </a:moveTo>
                    <a:cubicBezTo>
                      <a:pt x="2550" y="0"/>
                      <a:pt x="718" y="1499"/>
                      <a:pt x="377" y="3602"/>
                    </a:cubicBezTo>
                    <a:cubicBezTo>
                      <a:pt x="0" y="5928"/>
                      <a:pt x="1587" y="8127"/>
                      <a:pt x="3928" y="8504"/>
                    </a:cubicBezTo>
                    <a:cubicBezTo>
                      <a:pt x="4158" y="8541"/>
                      <a:pt x="4387" y="8560"/>
                      <a:pt x="4613" y="8560"/>
                    </a:cubicBezTo>
                    <a:cubicBezTo>
                      <a:pt x="6671" y="8560"/>
                      <a:pt x="8490" y="7063"/>
                      <a:pt x="8830" y="4954"/>
                    </a:cubicBezTo>
                    <a:cubicBezTo>
                      <a:pt x="9207" y="2628"/>
                      <a:pt x="7620" y="429"/>
                      <a:pt x="5279" y="52"/>
                    </a:cubicBezTo>
                    <a:cubicBezTo>
                      <a:pt x="5057" y="17"/>
                      <a:pt x="4836" y="0"/>
                      <a:pt x="4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6149293" y="967496"/>
                <a:ext cx="20959" cy="64667"/>
              </a:xfrm>
              <a:custGeom>
                <a:avLst/>
                <a:gdLst/>
                <a:ahLst/>
                <a:cxnLst/>
                <a:rect l="l" t="t" r="r" b="b"/>
                <a:pathLst>
                  <a:path w="316" h="975" extrusionOk="0">
                    <a:moveTo>
                      <a:pt x="158" y="1"/>
                    </a:moveTo>
                    <a:cubicBezTo>
                      <a:pt x="64" y="1"/>
                      <a:pt x="1" y="79"/>
                      <a:pt x="1" y="158"/>
                    </a:cubicBezTo>
                    <a:lnTo>
                      <a:pt x="1" y="818"/>
                    </a:lnTo>
                    <a:cubicBezTo>
                      <a:pt x="1" y="912"/>
                      <a:pt x="64" y="975"/>
                      <a:pt x="158" y="975"/>
                    </a:cubicBezTo>
                    <a:cubicBezTo>
                      <a:pt x="237" y="975"/>
                      <a:pt x="299" y="896"/>
                      <a:pt x="315" y="818"/>
                    </a:cubicBezTo>
                    <a:lnTo>
                      <a:pt x="315" y="158"/>
                    </a:lnTo>
                    <a:cubicBezTo>
                      <a:pt x="315" y="79"/>
                      <a:pt x="237" y="1"/>
                      <a:pt x="158" y="1"/>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6362926" y="1234255"/>
                <a:ext cx="64667" cy="20892"/>
              </a:xfrm>
              <a:custGeom>
                <a:avLst/>
                <a:gdLst/>
                <a:ahLst/>
                <a:cxnLst/>
                <a:rect l="l" t="t" r="r" b="b"/>
                <a:pathLst>
                  <a:path w="975" h="315" extrusionOk="0">
                    <a:moveTo>
                      <a:pt x="158" y="1"/>
                    </a:moveTo>
                    <a:cubicBezTo>
                      <a:pt x="79" y="1"/>
                      <a:pt x="1" y="79"/>
                      <a:pt x="1" y="158"/>
                    </a:cubicBezTo>
                    <a:cubicBezTo>
                      <a:pt x="1" y="236"/>
                      <a:pt x="79" y="315"/>
                      <a:pt x="158" y="315"/>
                    </a:cubicBezTo>
                    <a:lnTo>
                      <a:pt x="818" y="315"/>
                    </a:lnTo>
                    <a:cubicBezTo>
                      <a:pt x="896" y="315"/>
                      <a:pt x="975" y="236"/>
                      <a:pt x="975" y="158"/>
                    </a:cubicBezTo>
                    <a:cubicBezTo>
                      <a:pt x="975" y="79"/>
                      <a:pt x="896" y="1"/>
                      <a:pt x="818" y="1"/>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5893013" y="1234255"/>
                <a:ext cx="63606" cy="20892"/>
              </a:xfrm>
              <a:custGeom>
                <a:avLst/>
                <a:gdLst/>
                <a:ahLst/>
                <a:cxnLst/>
                <a:rect l="l" t="t" r="r" b="b"/>
                <a:pathLst>
                  <a:path w="959" h="315" extrusionOk="0">
                    <a:moveTo>
                      <a:pt x="157" y="1"/>
                    </a:moveTo>
                    <a:cubicBezTo>
                      <a:pt x="63" y="1"/>
                      <a:pt x="0" y="79"/>
                      <a:pt x="0" y="158"/>
                    </a:cubicBezTo>
                    <a:cubicBezTo>
                      <a:pt x="0" y="236"/>
                      <a:pt x="63" y="315"/>
                      <a:pt x="157" y="315"/>
                    </a:cubicBezTo>
                    <a:lnTo>
                      <a:pt x="801" y="315"/>
                    </a:lnTo>
                    <a:cubicBezTo>
                      <a:pt x="896" y="315"/>
                      <a:pt x="958" y="236"/>
                      <a:pt x="958" y="158"/>
                    </a:cubicBezTo>
                    <a:cubicBezTo>
                      <a:pt x="958" y="79"/>
                      <a:pt x="896" y="1"/>
                      <a:pt x="801" y="1"/>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6257668" y="1012597"/>
                <a:ext cx="48019" cy="55779"/>
              </a:xfrm>
              <a:custGeom>
                <a:avLst/>
                <a:gdLst/>
                <a:ahLst/>
                <a:cxnLst/>
                <a:rect l="l" t="t" r="r" b="b"/>
                <a:pathLst>
                  <a:path w="724" h="841" extrusionOk="0">
                    <a:moveTo>
                      <a:pt x="555" y="0"/>
                    </a:moveTo>
                    <a:cubicBezTo>
                      <a:pt x="505" y="0"/>
                      <a:pt x="454" y="21"/>
                      <a:pt x="425" y="59"/>
                    </a:cubicBezTo>
                    <a:lnTo>
                      <a:pt x="48" y="593"/>
                    </a:lnTo>
                    <a:cubicBezTo>
                      <a:pt x="1" y="656"/>
                      <a:pt x="17" y="766"/>
                      <a:pt x="79" y="813"/>
                    </a:cubicBezTo>
                    <a:cubicBezTo>
                      <a:pt x="110" y="832"/>
                      <a:pt x="144" y="841"/>
                      <a:pt x="176" y="841"/>
                    </a:cubicBezTo>
                    <a:cubicBezTo>
                      <a:pt x="225" y="841"/>
                      <a:pt x="271" y="820"/>
                      <a:pt x="299" y="782"/>
                    </a:cubicBezTo>
                    <a:lnTo>
                      <a:pt x="676" y="248"/>
                    </a:lnTo>
                    <a:cubicBezTo>
                      <a:pt x="724" y="169"/>
                      <a:pt x="708" y="75"/>
                      <a:pt x="645" y="28"/>
                    </a:cubicBezTo>
                    <a:cubicBezTo>
                      <a:pt x="620" y="9"/>
                      <a:pt x="588" y="0"/>
                      <a:pt x="555" y="0"/>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6338982" y="1109830"/>
                <a:ext cx="62544" cy="38800"/>
              </a:xfrm>
              <a:custGeom>
                <a:avLst/>
                <a:gdLst/>
                <a:ahLst/>
                <a:cxnLst/>
                <a:rect l="l" t="t" r="r" b="b"/>
                <a:pathLst>
                  <a:path w="943" h="585" extrusionOk="0">
                    <a:moveTo>
                      <a:pt x="775" y="1"/>
                    </a:moveTo>
                    <a:cubicBezTo>
                      <a:pt x="751" y="1"/>
                      <a:pt x="727" y="8"/>
                      <a:pt x="707" y="23"/>
                    </a:cubicBezTo>
                    <a:lnTo>
                      <a:pt x="110" y="290"/>
                    </a:lnTo>
                    <a:cubicBezTo>
                      <a:pt x="32" y="321"/>
                      <a:pt x="0" y="416"/>
                      <a:pt x="32" y="494"/>
                    </a:cubicBezTo>
                    <a:cubicBezTo>
                      <a:pt x="55" y="552"/>
                      <a:pt x="113" y="585"/>
                      <a:pt x="173" y="585"/>
                    </a:cubicBezTo>
                    <a:cubicBezTo>
                      <a:pt x="194" y="585"/>
                      <a:pt x="216" y="581"/>
                      <a:pt x="236" y="573"/>
                    </a:cubicBezTo>
                    <a:lnTo>
                      <a:pt x="833" y="290"/>
                    </a:lnTo>
                    <a:cubicBezTo>
                      <a:pt x="912" y="258"/>
                      <a:pt x="943" y="164"/>
                      <a:pt x="912" y="86"/>
                    </a:cubicBezTo>
                    <a:cubicBezTo>
                      <a:pt x="880" y="32"/>
                      <a:pt x="826" y="1"/>
                      <a:pt x="775" y="1"/>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6006561" y="1004240"/>
                <a:ext cx="48019" cy="55779"/>
              </a:xfrm>
              <a:custGeom>
                <a:avLst/>
                <a:gdLst/>
                <a:ahLst/>
                <a:cxnLst/>
                <a:rect l="l" t="t" r="r" b="b"/>
                <a:pathLst>
                  <a:path w="724" h="841" extrusionOk="0">
                    <a:moveTo>
                      <a:pt x="169" y="1"/>
                    </a:moveTo>
                    <a:cubicBezTo>
                      <a:pt x="136" y="1"/>
                      <a:pt x="104" y="9"/>
                      <a:pt x="79" y="28"/>
                    </a:cubicBezTo>
                    <a:cubicBezTo>
                      <a:pt x="16" y="75"/>
                      <a:pt x="1" y="169"/>
                      <a:pt x="48" y="248"/>
                    </a:cubicBezTo>
                    <a:lnTo>
                      <a:pt x="425" y="782"/>
                    </a:lnTo>
                    <a:cubicBezTo>
                      <a:pt x="453" y="820"/>
                      <a:pt x="499" y="841"/>
                      <a:pt x="548" y="841"/>
                    </a:cubicBezTo>
                    <a:cubicBezTo>
                      <a:pt x="580" y="841"/>
                      <a:pt x="614" y="832"/>
                      <a:pt x="645" y="814"/>
                    </a:cubicBezTo>
                    <a:cubicBezTo>
                      <a:pt x="708" y="766"/>
                      <a:pt x="723" y="672"/>
                      <a:pt x="676" y="594"/>
                    </a:cubicBezTo>
                    <a:lnTo>
                      <a:pt x="299" y="59"/>
                    </a:lnTo>
                    <a:cubicBezTo>
                      <a:pt x="270" y="21"/>
                      <a:pt x="219" y="1"/>
                      <a:pt x="169" y="1"/>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5916956" y="1109830"/>
                <a:ext cx="62611" cy="38800"/>
              </a:xfrm>
              <a:custGeom>
                <a:avLst/>
                <a:gdLst/>
                <a:ahLst/>
                <a:cxnLst/>
                <a:rect l="l" t="t" r="r" b="b"/>
                <a:pathLst>
                  <a:path w="944" h="585" extrusionOk="0">
                    <a:moveTo>
                      <a:pt x="162" y="1"/>
                    </a:moveTo>
                    <a:cubicBezTo>
                      <a:pt x="110" y="1"/>
                      <a:pt x="64" y="32"/>
                      <a:pt x="32" y="86"/>
                    </a:cubicBezTo>
                    <a:cubicBezTo>
                      <a:pt x="0" y="164"/>
                      <a:pt x="32" y="258"/>
                      <a:pt x="110" y="290"/>
                    </a:cubicBezTo>
                    <a:lnTo>
                      <a:pt x="707" y="573"/>
                    </a:lnTo>
                    <a:cubicBezTo>
                      <a:pt x="728" y="581"/>
                      <a:pt x="749" y="585"/>
                      <a:pt x="770" y="585"/>
                    </a:cubicBezTo>
                    <a:cubicBezTo>
                      <a:pt x="830" y="585"/>
                      <a:pt x="888" y="552"/>
                      <a:pt x="912" y="494"/>
                    </a:cubicBezTo>
                    <a:cubicBezTo>
                      <a:pt x="943" y="416"/>
                      <a:pt x="912" y="321"/>
                      <a:pt x="833" y="290"/>
                    </a:cubicBezTo>
                    <a:lnTo>
                      <a:pt x="236" y="23"/>
                    </a:lnTo>
                    <a:cubicBezTo>
                      <a:pt x="211" y="8"/>
                      <a:pt x="186" y="1"/>
                      <a:pt x="162" y="1"/>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6148298" y="1434358"/>
                <a:ext cx="20892" cy="64667"/>
              </a:xfrm>
              <a:custGeom>
                <a:avLst/>
                <a:gdLst/>
                <a:ahLst/>
                <a:cxnLst/>
                <a:rect l="l" t="t" r="r" b="b"/>
                <a:pathLst>
                  <a:path w="315" h="975" extrusionOk="0">
                    <a:moveTo>
                      <a:pt x="157" y="0"/>
                    </a:moveTo>
                    <a:cubicBezTo>
                      <a:pt x="79" y="0"/>
                      <a:pt x="0" y="79"/>
                      <a:pt x="0" y="157"/>
                    </a:cubicBezTo>
                    <a:lnTo>
                      <a:pt x="0" y="817"/>
                    </a:lnTo>
                    <a:cubicBezTo>
                      <a:pt x="0" y="896"/>
                      <a:pt x="79" y="974"/>
                      <a:pt x="157" y="974"/>
                    </a:cubicBezTo>
                    <a:cubicBezTo>
                      <a:pt x="252" y="974"/>
                      <a:pt x="314" y="896"/>
                      <a:pt x="314" y="817"/>
                    </a:cubicBezTo>
                    <a:lnTo>
                      <a:pt x="314" y="157"/>
                    </a:lnTo>
                    <a:cubicBezTo>
                      <a:pt x="314" y="79"/>
                      <a:pt x="252" y="0"/>
                      <a:pt x="157" y="0"/>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6013857" y="1406767"/>
                <a:ext cx="49014" cy="56244"/>
              </a:xfrm>
              <a:custGeom>
                <a:avLst/>
                <a:gdLst/>
                <a:ahLst/>
                <a:cxnLst/>
                <a:rect l="l" t="t" r="r" b="b"/>
                <a:pathLst>
                  <a:path w="739" h="848" extrusionOk="0">
                    <a:moveTo>
                      <a:pt x="558" y="0"/>
                    </a:moveTo>
                    <a:cubicBezTo>
                      <a:pt x="511" y="0"/>
                      <a:pt x="468" y="25"/>
                      <a:pt x="440" y="70"/>
                    </a:cubicBezTo>
                    <a:lnTo>
                      <a:pt x="48" y="605"/>
                    </a:lnTo>
                    <a:cubicBezTo>
                      <a:pt x="0" y="668"/>
                      <a:pt x="16" y="762"/>
                      <a:pt x="95" y="809"/>
                    </a:cubicBezTo>
                    <a:cubicBezTo>
                      <a:pt x="121" y="835"/>
                      <a:pt x="153" y="848"/>
                      <a:pt x="184" y="848"/>
                    </a:cubicBezTo>
                    <a:cubicBezTo>
                      <a:pt x="228" y="848"/>
                      <a:pt x="272" y="823"/>
                      <a:pt x="299" y="777"/>
                    </a:cubicBezTo>
                    <a:lnTo>
                      <a:pt x="692" y="243"/>
                    </a:lnTo>
                    <a:cubicBezTo>
                      <a:pt x="739" y="180"/>
                      <a:pt x="723" y="86"/>
                      <a:pt x="660" y="39"/>
                    </a:cubicBezTo>
                    <a:cubicBezTo>
                      <a:pt x="628" y="13"/>
                      <a:pt x="592" y="0"/>
                      <a:pt x="558" y="0"/>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5924252" y="1326182"/>
                <a:ext cx="62611" cy="38137"/>
              </a:xfrm>
              <a:custGeom>
                <a:avLst/>
                <a:gdLst/>
                <a:ahLst/>
                <a:cxnLst/>
                <a:rect l="l" t="t" r="r" b="b"/>
                <a:pathLst>
                  <a:path w="944" h="575" extrusionOk="0">
                    <a:moveTo>
                      <a:pt x="761" y="1"/>
                    </a:moveTo>
                    <a:cubicBezTo>
                      <a:pt x="742" y="1"/>
                      <a:pt x="724" y="5"/>
                      <a:pt x="707" y="13"/>
                    </a:cubicBezTo>
                    <a:lnTo>
                      <a:pt x="110" y="280"/>
                    </a:lnTo>
                    <a:cubicBezTo>
                      <a:pt x="32" y="327"/>
                      <a:pt x="0" y="421"/>
                      <a:pt x="32" y="484"/>
                    </a:cubicBezTo>
                    <a:cubicBezTo>
                      <a:pt x="55" y="542"/>
                      <a:pt x="113" y="575"/>
                      <a:pt x="173" y="575"/>
                    </a:cubicBezTo>
                    <a:cubicBezTo>
                      <a:pt x="194" y="575"/>
                      <a:pt x="216" y="571"/>
                      <a:pt x="236" y="563"/>
                    </a:cubicBezTo>
                    <a:lnTo>
                      <a:pt x="833" y="296"/>
                    </a:lnTo>
                    <a:cubicBezTo>
                      <a:pt x="912" y="264"/>
                      <a:pt x="943" y="170"/>
                      <a:pt x="912" y="91"/>
                    </a:cubicBezTo>
                    <a:cubicBezTo>
                      <a:pt x="877" y="33"/>
                      <a:pt x="816" y="1"/>
                      <a:pt x="761" y="1"/>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6255612" y="1406767"/>
                <a:ext cx="49014" cy="56244"/>
              </a:xfrm>
              <a:custGeom>
                <a:avLst/>
                <a:gdLst/>
                <a:ahLst/>
                <a:cxnLst/>
                <a:rect l="l" t="t" r="r" b="b"/>
                <a:pathLst>
                  <a:path w="739" h="848" extrusionOk="0">
                    <a:moveTo>
                      <a:pt x="181" y="0"/>
                    </a:moveTo>
                    <a:cubicBezTo>
                      <a:pt x="147" y="0"/>
                      <a:pt x="112" y="13"/>
                      <a:pt x="79" y="39"/>
                    </a:cubicBezTo>
                    <a:cubicBezTo>
                      <a:pt x="16" y="86"/>
                      <a:pt x="0" y="180"/>
                      <a:pt x="48" y="243"/>
                    </a:cubicBezTo>
                    <a:lnTo>
                      <a:pt x="425" y="777"/>
                    </a:lnTo>
                    <a:cubicBezTo>
                      <a:pt x="461" y="823"/>
                      <a:pt x="509" y="848"/>
                      <a:pt x="554" y="848"/>
                    </a:cubicBezTo>
                    <a:cubicBezTo>
                      <a:pt x="587" y="848"/>
                      <a:pt x="618" y="835"/>
                      <a:pt x="645" y="809"/>
                    </a:cubicBezTo>
                    <a:cubicBezTo>
                      <a:pt x="723" y="762"/>
                      <a:pt x="739" y="668"/>
                      <a:pt x="676" y="605"/>
                    </a:cubicBezTo>
                    <a:lnTo>
                      <a:pt x="299" y="70"/>
                    </a:lnTo>
                    <a:cubicBezTo>
                      <a:pt x="271" y="25"/>
                      <a:pt x="228" y="0"/>
                      <a:pt x="181" y="0"/>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6331687" y="1326182"/>
                <a:ext cx="62544" cy="38137"/>
              </a:xfrm>
              <a:custGeom>
                <a:avLst/>
                <a:gdLst/>
                <a:ahLst/>
                <a:cxnLst/>
                <a:rect l="l" t="t" r="r" b="b"/>
                <a:pathLst>
                  <a:path w="943" h="575" extrusionOk="0">
                    <a:moveTo>
                      <a:pt x="176" y="1"/>
                    </a:moveTo>
                    <a:cubicBezTo>
                      <a:pt x="119" y="1"/>
                      <a:pt x="67" y="33"/>
                      <a:pt x="32" y="91"/>
                    </a:cubicBezTo>
                    <a:cubicBezTo>
                      <a:pt x="0" y="170"/>
                      <a:pt x="32" y="264"/>
                      <a:pt x="110" y="296"/>
                    </a:cubicBezTo>
                    <a:lnTo>
                      <a:pt x="707" y="563"/>
                    </a:lnTo>
                    <a:cubicBezTo>
                      <a:pt x="728" y="571"/>
                      <a:pt x="749" y="575"/>
                      <a:pt x="770" y="575"/>
                    </a:cubicBezTo>
                    <a:cubicBezTo>
                      <a:pt x="830" y="575"/>
                      <a:pt x="888" y="542"/>
                      <a:pt x="912" y="484"/>
                    </a:cubicBezTo>
                    <a:cubicBezTo>
                      <a:pt x="943" y="421"/>
                      <a:pt x="912" y="327"/>
                      <a:pt x="833" y="280"/>
                    </a:cubicBezTo>
                    <a:lnTo>
                      <a:pt x="236" y="13"/>
                    </a:lnTo>
                    <a:cubicBezTo>
                      <a:pt x="216" y="5"/>
                      <a:pt x="195" y="1"/>
                      <a:pt x="176" y="1"/>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6132645" y="1071693"/>
                <a:ext cx="50075" cy="161568"/>
              </a:xfrm>
              <a:custGeom>
                <a:avLst/>
                <a:gdLst/>
                <a:ahLst/>
                <a:cxnLst/>
                <a:rect l="l" t="t" r="r" b="b"/>
                <a:pathLst>
                  <a:path w="755" h="2436" extrusionOk="0">
                    <a:moveTo>
                      <a:pt x="385" y="1"/>
                    </a:moveTo>
                    <a:cubicBezTo>
                      <a:pt x="362" y="1"/>
                      <a:pt x="338" y="16"/>
                      <a:pt x="330" y="48"/>
                    </a:cubicBezTo>
                    <a:lnTo>
                      <a:pt x="1" y="1839"/>
                    </a:lnTo>
                    <a:cubicBezTo>
                      <a:pt x="1" y="1855"/>
                      <a:pt x="1" y="1855"/>
                      <a:pt x="1" y="1870"/>
                    </a:cubicBezTo>
                    <a:lnTo>
                      <a:pt x="205" y="2405"/>
                    </a:lnTo>
                    <a:cubicBezTo>
                      <a:pt x="205" y="2420"/>
                      <a:pt x="236" y="2436"/>
                      <a:pt x="252" y="2436"/>
                    </a:cubicBezTo>
                    <a:lnTo>
                      <a:pt x="503" y="2436"/>
                    </a:lnTo>
                    <a:cubicBezTo>
                      <a:pt x="519" y="2436"/>
                      <a:pt x="550" y="2420"/>
                      <a:pt x="550" y="2405"/>
                    </a:cubicBezTo>
                    <a:lnTo>
                      <a:pt x="755" y="1823"/>
                    </a:lnTo>
                    <a:cubicBezTo>
                      <a:pt x="755" y="1823"/>
                      <a:pt x="755" y="1808"/>
                      <a:pt x="755" y="1808"/>
                    </a:cubicBezTo>
                    <a:lnTo>
                      <a:pt x="440" y="48"/>
                    </a:lnTo>
                    <a:cubicBezTo>
                      <a:pt x="433" y="16"/>
                      <a:pt x="409" y="1"/>
                      <a:pt x="3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6150354" y="1225169"/>
                <a:ext cx="164154" cy="174037"/>
              </a:xfrm>
              <a:custGeom>
                <a:avLst/>
                <a:gdLst/>
                <a:ahLst/>
                <a:cxnLst/>
                <a:rect l="l" t="t" r="r" b="b"/>
                <a:pathLst>
                  <a:path w="2475" h="2624" extrusionOk="0">
                    <a:moveTo>
                      <a:pt x="246" y="0"/>
                    </a:moveTo>
                    <a:cubicBezTo>
                      <a:pt x="236" y="0"/>
                      <a:pt x="228" y="4"/>
                      <a:pt x="221" y="12"/>
                    </a:cubicBezTo>
                    <a:lnTo>
                      <a:pt x="32" y="185"/>
                    </a:lnTo>
                    <a:cubicBezTo>
                      <a:pt x="16" y="200"/>
                      <a:pt x="1" y="216"/>
                      <a:pt x="16" y="248"/>
                    </a:cubicBezTo>
                    <a:lnTo>
                      <a:pt x="441" y="970"/>
                    </a:lnTo>
                    <a:cubicBezTo>
                      <a:pt x="441" y="986"/>
                      <a:pt x="441" y="1002"/>
                      <a:pt x="456" y="1002"/>
                    </a:cubicBezTo>
                    <a:lnTo>
                      <a:pt x="2373" y="2604"/>
                    </a:lnTo>
                    <a:cubicBezTo>
                      <a:pt x="2391" y="2618"/>
                      <a:pt x="2407" y="2623"/>
                      <a:pt x="2421" y="2623"/>
                    </a:cubicBezTo>
                    <a:cubicBezTo>
                      <a:pt x="2456" y="2623"/>
                      <a:pt x="2474" y="2586"/>
                      <a:pt x="2452" y="2541"/>
                    </a:cubicBezTo>
                    <a:lnTo>
                      <a:pt x="975" y="452"/>
                    </a:lnTo>
                    <a:cubicBezTo>
                      <a:pt x="959" y="436"/>
                      <a:pt x="959" y="436"/>
                      <a:pt x="943" y="420"/>
                    </a:cubicBezTo>
                    <a:lnTo>
                      <a:pt x="283" y="12"/>
                    </a:lnTo>
                    <a:cubicBezTo>
                      <a:pt x="268" y="4"/>
                      <a:pt x="256" y="0"/>
                      <a:pt x="2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6141002" y="1215485"/>
                <a:ext cx="35484" cy="35550"/>
              </a:xfrm>
              <a:custGeom>
                <a:avLst/>
                <a:gdLst/>
                <a:ahLst/>
                <a:cxnLst/>
                <a:rect l="l" t="t" r="r" b="b"/>
                <a:pathLst>
                  <a:path w="535" h="536" extrusionOk="0">
                    <a:moveTo>
                      <a:pt x="267" y="1"/>
                    </a:moveTo>
                    <a:cubicBezTo>
                      <a:pt x="126" y="1"/>
                      <a:pt x="0" y="127"/>
                      <a:pt x="0" y="268"/>
                    </a:cubicBezTo>
                    <a:cubicBezTo>
                      <a:pt x="0" y="409"/>
                      <a:pt x="126" y="535"/>
                      <a:pt x="267" y="535"/>
                    </a:cubicBezTo>
                    <a:cubicBezTo>
                      <a:pt x="409" y="535"/>
                      <a:pt x="534" y="409"/>
                      <a:pt x="534" y="268"/>
                    </a:cubicBezTo>
                    <a:cubicBezTo>
                      <a:pt x="534" y="127"/>
                      <a:pt x="409" y="1"/>
                      <a:pt x="267" y="1"/>
                    </a:cubicBezTo>
                    <a:close/>
                  </a:path>
                </a:pathLst>
              </a:custGeom>
              <a:solidFill>
                <a:srgbClr val="885B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4422654" y="2059537"/>
                <a:ext cx="372083" cy="502346"/>
              </a:xfrm>
              <a:custGeom>
                <a:avLst/>
                <a:gdLst/>
                <a:ahLst/>
                <a:cxnLst/>
                <a:rect l="l" t="t" r="r" b="b"/>
                <a:pathLst>
                  <a:path w="5610" h="7574" extrusionOk="0">
                    <a:moveTo>
                      <a:pt x="441" y="1"/>
                    </a:moveTo>
                    <a:cubicBezTo>
                      <a:pt x="189" y="1"/>
                      <a:pt x="1" y="205"/>
                      <a:pt x="1" y="456"/>
                    </a:cubicBezTo>
                    <a:lnTo>
                      <a:pt x="1" y="7118"/>
                    </a:lnTo>
                    <a:cubicBezTo>
                      <a:pt x="1" y="7369"/>
                      <a:pt x="189" y="7573"/>
                      <a:pt x="441" y="7573"/>
                    </a:cubicBezTo>
                    <a:lnTo>
                      <a:pt x="5170" y="7573"/>
                    </a:lnTo>
                    <a:cubicBezTo>
                      <a:pt x="5405" y="7573"/>
                      <a:pt x="5610" y="7369"/>
                      <a:pt x="5610" y="7118"/>
                    </a:cubicBezTo>
                    <a:lnTo>
                      <a:pt x="5610" y="456"/>
                    </a:lnTo>
                    <a:cubicBezTo>
                      <a:pt x="5610" y="205"/>
                      <a:pt x="5405" y="1"/>
                      <a:pt x="5154" y="1"/>
                    </a:cubicBezTo>
                    <a:close/>
                  </a:path>
                </a:pathLst>
              </a:custGeom>
              <a:solidFill>
                <a:srgbClr val="E56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4454954" y="2162739"/>
                <a:ext cx="307483" cy="14592"/>
              </a:xfrm>
              <a:custGeom>
                <a:avLst/>
                <a:gdLst/>
                <a:ahLst/>
                <a:cxnLst/>
                <a:rect l="l" t="t" r="r" b="b"/>
                <a:pathLst>
                  <a:path w="4636" h="220" extrusionOk="0">
                    <a:moveTo>
                      <a:pt x="111" y="0"/>
                    </a:moveTo>
                    <a:cubicBezTo>
                      <a:pt x="48" y="0"/>
                      <a:pt x="1" y="47"/>
                      <a:pt x="1" y="110"/>
                    </a:cubicBezTo>
                    <a:cubicBezTo>
                      <a:pt x="1" y="173"/>
                      <a:pt x="48" y="220"/>
                      <a:pt x="111" y="220"/>
                    </a:cubicBezTo>
                    <a:lnTo>
                      <a:pt x="4526" y="220"/>
                    </a:lnTo>
                    <a:cubicBezTo>
                      <a:pt x="4589" y="220"/>
                      <a:pt x="4636" y="173"/>
                      <a:pt x="4636" y="110"/>
                    </a:cubicBezTo>
                    <a:cubicBezTo>
                      <a:pt x="4636" y="47"/>
                      <a:pt x="4589" y="0"/>
                      <a:pt x="4526" y="0"/>
                    </a:cubicBez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4454954" y="2199151"/>
                <a:ext cx="307483" cy="14658"/>
              </a:xfrm>
              <a:custGeom>
                <a:avLst/>
                <a:gdLst/>
                <a:ahLst/>
                <a:cxnLst/>
                <a:rect l="l" t="t" r="r" b="b"/>
                <a:pathLst>
                  <a:path w="4636" h="221" extrusionOk="0">
                    <a:moveTo>
                      <a:pt x="111" y="1"/>
                    </a:moveTo>
                    <a:cubicBezTo>
                      <a:pt x="48" y="1"/>
                      <a:pt x="1" y="64"/>
                      <a:pt x="1" y="111"/>
                    </a:cubicBezTo>
                    <a:cubicBezTo>
                      <a:pt x="1" y="174"/>
                      <a:pt x="48" y="221"/>
                      <a:pt x="111" y="221"/>
                    </a:cubicBezTo>
                    <a:lnTo>
                      <a:pt x="4526" y="221"/>
                    </a:lnTo>
                    <a:cubicBezTo>
                      <a:pt x="4589" y="221"/>
                      <a:pt x="4636" y="174"/>
                      <a:pt x="4636" y="111"/>
                    </a:cubicBezTo>
                    <a:cubicBezTo>
                      <a:pt x="4636" y="64"/>
                      <a:pt x="4589" y="1"/>
                      <a:pt x="4526" y="1"/>
                    </a:cubicBez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4454954" y="2236691"/>
                <a:ext cx="307483" cy="14658"/>
              </a:xfrm>
              <a:custGeom>
                <a:avLst/>
                <a:gdLst/>
                <a:ahLst/>
                <a:cxnLst/>
                <a:rect l="l" t="t" r="r" b="b"/>
                <a:pathLst>
                  <a:path w="4636" h="221" extrusionOk="0">
                    <a:moveTo>
                      <a:pt x="111" y="0"/>
                    </a:moveTo>
                    <a:cubicBezTo>
                      <a:pt x="48" y="0"/>
                      <a:pt x="1" y="48"/>
                      <a:pt x="1" y="110"/>
                    </a:cubicBezTo>
                    <a:cubicBezTo>
                      <a:pt x="1" y="173"/>
                      <a:pt x="48" y="220"/>
                      <a:pt x="111" y="220"/>
                    </a:cubicBezTo>
                    <a:lnTo>
                      <a:pt x="4526" y="220"/>
                    </a:lnTo>
                    <a:cubicBezTo>
                      <a:pt x="4589" y="220"/>
                      <a:pt x="4636" y="173"/>
                      <a:pt x="4636" y="110"/>
                    </a:cubicBezTo>
                    <a:cubicBezTo>
                      <a:pt x="4636" y="48"/>
                      <a:pt x="4589" y="0"/>
                      <a:pt x="4526" y="0"/>
                    </a:cubicBez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4454954" y="2274231"/>
                <a:ext cx="307483" cy="14658"/>
              </a:xfrm>
              <a:custGeom>
                <a:avLst/>
                <a:gdLst/>
                <a:ahLst/>
                <a:cxnLst/>
                <a:rect l="l" t="t" r="r" b="b"/>
                <a:pathLst>
                  <a:path w="4636" h="221" extrusionOk="0">
                    <a:moveTo>
                      <a:pt x="111" y="0"/>
                    </a:moveTo>
                    <a:cubicBezTo>
                      <a:pt x="48" y="0"/>
                      <a:pt x="1" y="47"/>
                      <a:pt x="1" y="110"/>
                    </a:cubicBezTo>
                    <a:cubicBezTo>
                      <a:pt x="1" y="173"/>
                      <a:pt x="48" y="220"/>
                      <a:pt x="111" y="220"/>
                    </a:cubicBezTo>
                    <a:lnTo>
                      <a:pt x="4526" y="220"/>
                    </a:lnTo>
                    <a:cubicBezTo>
                      <a:pt x="4589" y="220"/>
                      <a:pt x="4636" y="173"/>
                      <a:pt x="4636" y="110"/>
                    </a:cubicBezTo>
                    <a:cubicBezTo>
                      <a:pt x="4636" y="47"/>
                      <a:pt x="4589" y="0"/>
                      <a:pt x="4526" y="0"/>
                    </a:cubicBez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4454954" y="2310644"/>
                <a:ext cx="307483" cy="14658"/>
              </a:xfrm>
              <a:custGeom>
                <a:avLst/>
                <a:gdLst/>
                <a:ahLst/>
                <a:cxnLst/>
                <a:rect l="l" t="t" r="r" b="b"/>
                <a:pathLst>
                  <a:path w="4636" h="221" extrusionOk="0">
                    <a:moveTo>
                      <a:pt x="111" y="1"/>
                    </a:moveTo>
                    <a:cubicBezTo>
                      <a:pt x="48" y="1"/>
                      <a:pt x="1" y="48"/>
                      <a:pt x="1" y="111"/>
                    </a:cubicBezTo>
                    <a:cubicBezTo>
                      <a:pt x="1" y="174"/>
                      <a:pt x="48" y="221"/>
                      <a:pt x="111" y="221"/>
                    </a:cubicBezTo>
                    <a:lnTo>
                      <a:pt x="4526" y="221"/>
                    </a:lnTo>
                    <a:cubicBezTo>
                      <a:pt x="4589" y="221"/>
                      <a:pt x="4636" y="174"/>
                      <a:pt x="4636" y="111"/>
                    </a:cubicBezTo>
                    <a:cubicBezTo>
                      <a:pt x="4636" y="48"/>
                      <a:pt x="4589" y="1"/>
                      <a:pt x="4526" y="1"/>
                    </a:cubicBez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4454954" y="2348184"/>
                <a:ext cx="307483" cy="14658"/>
              </a:xfrm>
              <a:custGeom>
                <a:avLst/>
                <a:gdLst/>
                <a:ahLst/>
                <a:cxnLst/>
                <a:rect l="l" t="t" r="r" b="b"/>
                <a:pathLst>
                  <a:path w="4636" h="221" extrusionOk="0">
                    <a:moveTo>
                      <a:pt x="111" y="1"/>
                    </a:moveTo>
                    <a:cubicBezTo>
                      <a:pt x="48" y="1"/>
                      <a:pt x="1" y="48"/>
                      <a:pt x="1" y="111"/>
                    </a:cubicBezTo>
                    <a:cubicBezTo>
                      <a:pt x="1" y="173"/>
                      <a:pt x="48" y="220"/>
                      <a:pt x="111" y="220"/>
                    </a:cubicBezTo>
                    <a:lnTo>
                      <a:pt x="4526" y="220"/>
                    </a:lnTo>
                    <a:cubicBezTo>
                      <a:pt x="4589" y="220"/>
                      <a:pt x="4636" y="173"/>
                      <a:pt x="4636" y="111"/>
                    </a:cubicBezTo>
                    <a:cubicBezTo>
                      <a:pt x="4636" y="48"/>
                      <a:pt x="4589" y="1"/>
                      <a:pt x="4526" y="1"/>
                    </a:cubicBez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4454954" y="2385724"/>
                <a:ext cx="307483" cy="14658"/>
              </a:xfrm>
              <a:custGeom>
                <a:avLst/>
                <a:gdLst/>
                <a:ahLst/>
                <a:cxnLst/>
                <a:rect l="l" t="t" r="r" b="b"/>
                <a:pathLst>
                  <a:path w="4636" h="221" extrusionOk="0">
                    <a:moveTo>
                      <a:pt x="111" y="0"/>
                    </a:moveTo>
                    <a:cubicBezTo>
                      <a:pt x="48" y="0"/>
                      <a:pt x="1" y="47"/>
                      <a:pt x="1" y="110"/>
                    </a:cubicBezTo>
                    <a:cubicBezTo>
                      <a:pt x="1" y="173"/>
                      <a:pt x="48" y="220"/>
                      <a:pt x="111" y="220"/>
                    </a:cubicBezTo>
                    <a:lnTo>
                      <a:pt x="4526" y="220"/>
                    </a:lnTo>
                    <a:cubicBezTo>
                      <a:pt x="4589" y="220"/>
                      <a:pt x="4636" y="157"/>
                      <a:pt x="4636" y="110"/>
                    </a:cubicBezTo>
                    <a:cubicBezTo>
                      <a:pt x="4636" y="47"/>
                      <a:pt x="4589" y="0"/>
                      <a:pt x="4526" y="0"/>
                    </a:cubicBez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4454954" y="2422202"/>
                <a:ext cx="307483" cy="14592"/>
              </a:xfrm>
              <a:custGeom>
                <a:avLst/>
                <a:gdLst/>
                <a:ahLst/>
                <a:cxnLst/>
                <a:rect l="l" t="t" r="r" b="b"/>
                <a:pathLst>
                  <a:path w="4636" h="220" extrusionOk="0">
                    <a:moveTo>
                      <a:pt x="111" y="0"/>
                    </a:moveTo>
                    <a:cubicBezTo>
                      <a:pt x="48" y="0"/>
                      <a:pt x="1" y="47"/>
                      <a:pt x="1" y="110"/>
                    </a:cubicBezTo>
                    <a:cubicBezTo>
                      <a:pt x="1" y="173"/>
                      <a:pt x="48" y="220"/>
                      <a:pt x="111" y="220"/>
                    </a:cubicBezTo>
                    <a:lnTo>
                      <a:pt x="4526" y="220"/>
                    </a:lnTo>
                    <a:cubicBezTo>
                      <a:pt x="4589" y="220"/>
                      <a:pt x="4636" y="173"/>
                      <a:pt x="4636" y="110"/>
                    </a:cubicBezTo>
                    <a:cubicBezTo>
                      <a:pt x="4636" y="47"/>
                      <a:pt x="4589" y="0"/>
                      <a:pt x="4526" y="0"/>
                    </a:cubicBez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7356010" y="1830318"/>
                <a:ext cx="372017" cy="502279"/>
              </a:xfrm>
              <a:custGeom>
                <a:avLst/>
                <a:gdLst/>
                <a:ahLst/>
                <a:cxnLst/>
                <a:rect l="l" t="t" r="r" b="b"/>
                <a:pathLst>
                  <a:path w="5609" h="7573" extrusionOk="0">
                    <a:moveTo>
                      <a:pt x="440" y="0"/>
                    </a:moveTo>
                    <a:cubicBezTo>
                      <a:pt x="204" y="0"/>
                      <a:pt x="0" y="204"/>
                      <a:pt x="0" y="456"/>
                    </a:cubicBezTo>
                    <a:lnTo>
                      <a:pt x="0" y="7133"/>
                    </a:lnTo>
                    <a:cubicBezTo>
                      <a:pt x="0" y="7369"/>
                      <a:pt x="204" y="7573"/>
                      <a:pt x="440" y="7573"/>
                    </a:cubicBezTo>
                    <a:lnTo>
                      <a:pt x="5169" y="7573"/>
                    </a:lnTo>
                    <a:cubicBezTo>
                      <a:pt x="5420" y="7573"/>
                      <a:pt x="5609" y="7369"/>
                      <a:pt x="5609" y="7133"/>
                    </a:cubicBezTo>
                    <a:lnTo>
                      <a:pt x="5609" y="456"/>
                    </a:lnTo>
                    <a:cubicBezTo>
                      <a:pt x="5609" y="204"/>
                      <a:pt x="5420" y="0"/>
                      <a:pt x="5169" y="0"/>
                    </a:cubicBezTo>
                    <a:close/>
                  </a:path>
                </a:pathLst>
              </a:custGeom>
              <a:solidFill>
                <a:srgbClr val="E56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7388310" y="1933454"/>
                <a:ext cx="307416" cy="14658"/>
              </a:xfrm>
              <a:custGeom>
                <a:avLst/>
                <a:gdLst/>
                <a:ahLst/>
                <a:cxnLst/>
                <a:rect l="l" t="t" r="r" b="b"/>
                <a:pathLst>
                  <a:path w="4635" h="221" extrusionOk="0">
                    <a:moveTo>
                      <a:pt x="110" y="1"/>
                    </a:moveTo>
                    <a:cubicBezTo>
                      <a:pt x="47" y="1"/>
                      <a:pt x="0" y="48"/>
                      <a:pt x="0" y="111"/>
                    </a:cubicBezTo>
                    <a:cubicBezTo>
                      <a:pt x="0" y="173"/>
                      <a:pt x="47" y="221"/>
                      <a:pt x="110" y="221"/>
                    </a:cubicBezTo>
                    <a:lnTo>
                      <a:pt x="4525" y="221"/>
                    </a:lnTo>
                    <a:cubicBezTo>
                      <a:pt x="4588" y="221"/>
                      <a:pt x="4635" y="173"/>
                      <a:pt x="4635" y="111"/>
                    </a:cubicBezTo>
                    <a:cubicBezTo>
                      <a:pt x="4635" y="48"/>
                      <a:pt x="4588" y="1"/>
                      <a:pt x="4525" y="1"/>
                    </a:cubicBez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7388310" y="1970993"/>
                <a:ext cx="307416" cy="14658"/>
              </a:xfrm>
              <a:custGeom>
                <a:avLst/>
                <a:gdLst/>
                <a:ahLst/>
                <a:cxnLst/>
                <a:rect l="l" t="t" r="r" b="b"/>
                <a:pathLst>
                  <a:path w="4635" h="221" extrusionOk="0">
                    <a:moveTo>
                      <a:pt x="110" y="0"/>
                    </a:moveTo>
                    <a:cubicBezTo>
                      <a:pt x="47" y="0"/>
                      <a:pt x="0" y="47"/>
                      <a:pt x="0" y="110"/>
                    </a:cubicBezTo>
                    <a:cubicBezTo>
                      <a:pt x="0" y="173"/>
                      <a:pt x="47" y="220"/>
                      <a:pt x="110" y="220"/>
                    </a:cubicBezTo>
                    <a:lnTo>
                      <a:pt x="4525" y="220"/>
                    </a:lnTo>
                    <a:cubicBezTo>
                      <a:pt x="4588" y="220"/>
                      <a:pt x="4635" y="173"/>
                      <a:pt x="4635" y="110"/>
                    </a:cubicBezTo>
                    <a:cubicBezTo>
                      <a:pt x="4635" y="47"/>
                      <a:pt x="4588" y="0"/>
                      <a:pt x="4525" y="0"/>
                    </a:cubicBez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7388310" y="2007472"/>
                <a:ext cx="307416" cy="14658"/>
              </a:xfrm>
              <a:custGeom>
                <a:avLst/>
                <a:gdLst/>
                <a:ahLst/>
                <a:cxnLst/>
                <a:rect l="l" t="t" r="r" b="b"/>
                <a:pathLst>
                  <a:path w="4635" h="221" extrusionOk="0">
                    <a:moveTo>
                      <a:pt x="110" y="0"/>
                    </a:moveTo>
                    <a:cubicBezTo>
                      <a:pt x="47" y="0"/>
                      <a:pt x="0" y="47"/>
                      <a:pt x="0" y="110"/>
                    </a:cubicBezTo>
                    <a:cubicBezTo>
                      <a:pt x="0" y="173"/>
                      <a:pt x="47" y="220"/>
                      <a:pt x="110" y="220"/>
                    </a:cubicBezTo>
                    <a:lnTo>
                      <a:pt x="4525" y="220"/>
                    </a:lnTo>
                    <a:cubicBezTo>
                      <a:pt x="4588" y="220"/>
                      <a:pt x="4635" y="173"/>
                      <a:pt x="4635" y="110"/>
                    </a:cubicBezTo>
                    <a:cubicBezTo>
                      <a:pt x="4635" y="47"/>
                      <a:pt x="4588" y="0"/>
                      <a:pt x="4525" y="0"/>
                    </a:cubicBez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7388310" y="2044946"/>
                <a:ext cx="307416" cy="14658"/>
              </a:xfrm>
              <a:custGeom>
                <a:avLst/>
                <a:gdLst/>
                <a:ahLst/>
                <a:cxnLst/>
                <a:rect l="l" t="t" r="r" b="b"/>
                <a:pathLst>
                  <a:path w="4635" h="221" extrusionOk="0">
                    <a:moveTo>
                      <a:pt x="110" y="1"/>
                    </a:moveTo>
                    <a:cubicBezTo>
                      <a:pt x="47" y="1"/>
                      <a:pt x="0" y="48"/>
                      <a:pt x="0" y="111"/>
                    </a:cubicBezTo>
                    <a:cubicBezTo>
                      <a:pt x="0" y="174"/>
                      <a:pt x="47" y="221"/>
                      <a:pt x="110" y="221"/>
                    </a:cubicBezTo>
                    <a:lnTo>
                      <a:pt x="4525" y="221"/>
                    </a:lnTo>
                    <a:cubicBezTo>
                      <a:pt x="4588" y="221"/>
                      <a:pt x="4635" y="174"/>
                      <a:pt x="4635" y="111"/>
                    </a:cubicBezTo>
                    <a:cubicBezTo>
                      <a:pt x="4635" y="48"/>
                      <a:pt x="4588" y="1"/>
                      <a:pt x="4525" y="1"/>
                    </a:cubicBez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7388310" y="2082486"/>
                <a:ext cx="307416" cy="14658"/>
              </a:xfrm>
              <a:custGeom>
                <a:avLst/>
                <a:gdLst/>
                <a:ahLst/>
                <a:cxnLst/>
                <a:rect l="l" t="t" r="r" b="b"/>
                <a:pathLst>
                  <a:path w="4635" h="221" extrusionOk="0">
                    <a:moveTo>
                      <a:pt x="110" y="0"/>
                    </a:moveTo>
                    <a:cubicBezTo>
                      <a:pt x="47" y="0"/>
                      <a:pt x="0" y="47"/>
                      <a:pt x="0" y="110"/>
                    </a:cubicBezTo>
                    <a:cubicBezTo>
                      <a:pt x="0" y="157"/>
                      <a:pt x="47" y="220"/>
                      <a:pt x="110" y="220"/>
                    </a:cubicBezTo>
                    <a:lnTo>
                      <a:pt x="4525" y="220"/>
                    </a:lnTo>
                    <a:cubicBezTo>
                      <a:pt x="4588" y="220"/>
                      <a:pt x="4635" y="157"/>
                      <a:pt x="4635" y="110"/>
                    </a:cubicBezTo>
                    <a:cubicBezTo>
                      <a:pt x="4635" y="47"/>
                      <a:pt x="4588" y="0"/>
                      <a:pt x="4525" y="0"/>
                    </a:cubicBez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7388310" y="2118965"/>
                <a:ext cx="307416" cy="14658"/>
              </a:xfrm>
              <a:custGeom>
                <a:avLst/>
                <a:gdLst/>
                <a:ahLst/>
                <a:cxnLst/>
                <a:rect l="l" t="t" r="r" b="b"/>
                <a:pathLst>
                  <a:path w="4635" h="221" extrusionOk="0">
                    <a:moveTo>
                      <a:pt x="110" y="0"/>
                    </a:moveTo>
                    <a:cubicBezTo>
                      <a:pt x="47" y="0"/>
                      <a:pt x="0" y="47"/>
                      <a:pt x="0" y="110"/>
                    </a:cubicBezTo>
                    <a:cubicBezTo>
                      <a:pt x="0" y="173"/>
                      <a:pt x="47" y="220"/>
                      <a:pt x="110" y="220"/>
                    </a:cubicBezTo>
                    <a:lnTo>
                      <a:pt x="4525" y="220"/>
                    </a:lnTo>
                    <a:cubicBezTo>
                      <a:pt x="4588" y="220"/>
                      <a:pt x="4635" y="173"/>
                      <a:pt x="4635" y="110"/>
                    </a:cubicBezTo>
                    <a:cubicBezTo>
                      <a:pt x="4635" y="47"/>
                      <a:pt x="4588" y="0"/>
                      <a:pt x="4525" y="0"/>
                    </a:cubicBez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7388310" y="2156438"/>
                <a:ext cx="307416" cy="14658"/>
              </a:xfrm>
              <a:custGeom>
                <a:avLst/>
                <a:gdLst/>
                <a:ahLst/>
                <a:cxnLst/>
                <a:rect l="l" t="t" r="r" b="b"/>
                <a:pathLst>
                  <a:path w="4635" h="221" extrusionOk="0">
                    <a:moveTo>
                      <a:pt x="110" y="1"/>
                    </a:moveTo>
                    <a:cubicBezTo>
                      <a:pt x="47" y="1"/>
                      <a:pt x="0" y="48"/>
                      <a:pt x="0" y="111"/>
                    </a:cubicBezTo>
                    <a:cubicBezTo>
                      <a:pt x="0" y="174"/>
                      <a:pt x="47" y="221"/>
                      <a:pt x="110" y="221"/>
                    </a:cubicBezTo>
                    <a:lnTo>
                      <a:pt x="4525" y="221"/>
                    </a:lnTo>
                    <a:cubicBezTo>
                      <a:pt x="4588" y="221"/>
                      <a:pt x="4635" y="174"/>
                      <a:pt x="4635" y="111"/>
                    </a:cubicBezTo>
                    <a:cubicBezTo>
                      <a:pt x="4635" y="48"/>
                      <a:pt x="4588" y="1"/>
                      <a:pt x="4525" y="1"/>
                    </a:cubicBez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7388310" y="2192917"/>
                <a:ext cx="307416" cy="14658"/>
              </a:xfrm>
              <a:custGeom>
                <a:avLst/>
                <a:gdLst/>
                <a:ahLst/>
                <a:cxnLst/>
                <a:rect l="l" t="t" r="r" b="b"/>
                <a:pathLst>
                  <a:path w="4635" h="221" extrusionOk="0">
                    <a:moveTo>
                      <a:pt x="110" y="1"/>
                    </a:moveTo>
                    <a:cubicBezTo>
                      <a:pt x="47" y="1"/>
                      <a:pt x="0" y="63"/>
                      <a:pt x="0" y="111"/>
                    </a:cubicBezTo>
                    <a:cubicBezTo>
                      <a:pt x="0" y="173"/>
                      <a:pt x="47" y="221"/>
                      <a:pt x="110" y="221"/>
                    </a:cubicBezTo>
                    <a:lnTo>
                      <a:pt x="4525" y="221"/>
                    </a:lnTo>
                    <a:cubicBezTo>
                      <a:pt x="4588" y="221"/>
                      <a:pt x="4635" y="173"/>
                      <a:pt x="4635" y="111"/>
                    </a:cubicBezTo>
                    <a:cubicBezTo>
                      <a:pt x="4635" y="63"/>
                      <a:pt x="4588" y="1"/>
                      <a:pt x="4525" y="1"/>
                    </a:cubicBez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7030288" y="1349462"/>
                <a:ext cx="466464" cy="246464"/>
              </a:xfrm>
              <a:custGeom>
                <a:avLst/>
                <a:gdLst/>
                <a:ahLst/>
                <a:cxnLst/>
                <a:rect l="l" t="t" r="r" b="b"/>
                <a:pathLst>
                  <a:path w="7033" h="3716" extrusionOk="0">
                    <a:moveTo>
                      <a:pt x="4631" y="0"/>
                    </a:moveTo>
                    <a:cubicBezTo>
                      <a:pt x="3235" y="0"/>
                      <a:pt x="1284" y="1864"/>
                      <a:pt x="166" y="3071"/>
                    </a:cubicBezTo>
                    <a:cubicBezTo>
                      <a:pt x="1" y="3265"/>
                      <a:pt x="151" y="3543"/>
                      <a:pt x="371" y="3543"/>
                    </a:cubicBezTo>
                    <a:cubicBezTo>
                      <a:pt x="401" y="3543"/>
                      <a:pt x="433" y="3538"/>
                      <a:pt x="465" y="3527"/>
                    </a:cubicBezTo>
                    <a:cubicBezTo>
                      <a:pt x="3419" y="2537"/>
                      <a:pt x="7032" y="3715"/>
                      <a:pt x="5932" y="1013"/>
                    </a:cubicBezTo>
                    <a:cubicBezTo>
                      <a:pt x="5640" y="287"/>
                      <a:pt x="5178" y="0"/>
                      <a:pt x="4631" y="0"/>
                    </a:cubicBez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6704698" y="1105718"/>
                <a:ext cx="350528" cy="390853"/>
              </a:xfrm>
              <a:custGeom>
                <a:avLst/>
                <a:gdLst/>
                <a:ahLst/>
                <a:cxnLst/>
                <a:rect l="l" t="t" r="r" b="b"/>
                <a:pathLst>
                  <a:path w="5285" h="5893" extrusionOk="0">
                    <a:moveTo>
                      <a:pt x="2926" y="0"/>
                    </a:moveTo>
                    <a:cubicBezTo>
                      <a:pt x="2869" y="0"/>
                      <a:pt x="2811" y="2"/>
                      <a:pt x="2750" y="6"/>
                    </a:cubicBezTo>
                    <a:cubicBezTo>
                      <a:pt x="1" y="195"/>
                      <a:pt x="2232" y="2677"/>
                      <a:pt x="2797" y="5568"/>
                    </a:cubicBezTo>
                    <a:cubicBezTo>
                      <a:pt x="2839" y="5782"/>
                      <a:pt x="3018" y="5893"/>
                      <a:pt x="3200" y="5893"/>
                    </a:cubicBezTo>
                    <a:cubicBezTo>
                      <a:pt x="3365" y="5893"/>
                      <a:pt x="3531" y="5802"/>
                      <a:pt x="3599" y="5615"/>
                    </a:cubicBezTo>
                    <a:cubicBezTo>
                      <a:pt x="4396" y="3452"/>
                      <a:pt x="5284" y="0"/>
                      <a:pt x="2926" y="0"/>
                    </a:cubicBez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7039242" y="1125018"/>
                <a:ext cx="231939" cy="288580"/>
              </a:xfrm>
              <a:custGeom>
                <a:avLst/>
                <a:gdLst/>
                <a:ahLst/>
                <a:cxnLst/>
                <a:rect l="l" t="t" r="r" b="b"/>
                <a:pathLst>
                  <a:path w="3497" h="4351" extrusionOk="0">
                    <a:moveTo>
                      <a:pt x="1808" y="0"/>
                    </a:moveTo>
                    <a:cubicBezTo>
                      <a:pt x="702" y="0"/>
                      <a:pt x="196" y="3982"/>
                      <a:pt x="25" y="4327"/>
                    </a:cubicBezTo>
                    <a:lnTo>
                      <a:pt x="25" y="4327"/>
                    </a:lnTo>
                    <a:cubicBezTo>
                      <a:pt x="338" y="4036"/>
                      <a:pt x="3497" y="1050"/>
                      <a:pt x="2152" y="124"/>
                    </a:cubicBezTo>
                    <a:cubicBezTo>
                      <a:pt x="2031" y="39"/>
                      <a:pt x="1917" y="0"/>
                      <a:pt x="1808" y="0"/>
                    </a:cubicBezTo>
                    <a:close/>
                    <a:moveTo>
                      <a:pt x="25" y="4327"/>
                    </a:moveTo>
                    <a:lnTo>
                      <a:pt x="25" y="4327"/>
                    </a:lnTo>
                    <a:cubicBezTo>
                      <a:pt x="9" y="4342"/>
                      <a:pt x="0" y="4350"/>
                      <a:pt x="0" y="4350"/>
                    </a:cubicBezTo>
                    <a:cubicBezTo>
                      <a:pt x="1" y="4350"/>
                      <a:pt x="2" y="4351"/>
                      <a:pt x="4" y="4351"/>
                    </a:cubicBezTo>
                    <a:cubicBezTo>
                      <a:pt x="10" y="4351"/>
                      <a:pt x="17" y="4343"/>
                      <a:pt x="25" y="4327"/>
                    </a:cubicBez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5135515" y="1296734"/>
                <a:ext cx="241755" cy="266693"/>
              </a:xfrm>
              <a:custGeom>
                <a:avLst/>
                <a:gdLst/>
                <a:ahLst/>
                <a:cxnLst/>
                <a:rect l="l" t="t" r="r" b="b"/>
                <a:pathLst>
                  <a:path w="3645" h="4021" extrusionOk="0">
                    <a:moveTo>
                      <a:pt x="1727" y="1"/>
                    </a:moveTo>
                    <a:cubicBezTo>
                      <a:pt x="0" y="1"/>
                      <a:pt x="947" y="2590"/>
                      <a:pt x="1539" y="3913"/>
                    </a:cubicBezTo>
                    <a:cubicBezTo>
                      <a:pt x="1572" y="3987"/>
                      <a:pt x="1637" y="4020"/>
                      <a:pt x="1701" y="4020"/>
                    </a:cubicBezTo>
                    <a:cubicBezTo>
                      <a:pt x="1789" y="4020"/>
                      <a:pt x="1875" y="3959"/>
                      <a:pt x="1885" y="3850"/>
                    </a:cubicBezTo>
                    <a:cubicBezTo>
                      <a:pt x="2042" y="1871"/>
                      <a:pt x="3644" y="33"/>
                      <a:pt x="1775" y="1"/>
                    </a:cubicBezTo>
                    <a:cubicBezTo>
                      <a:pt x="1759" y="1"/>
                      <a:pt x="1743" y="1"/>
                      <a:pt x="1727" y="1"/>
                    </a:cubicBezTo>
                    <a:close/>
                  </a:path>
                </a:pathLst>
              </a:custGeom>
              <a:solidFill>
                <a:srgbClr val="5A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4896811" y="1488811"/>
                <a:ext cx="283738" cy="157124"/>
              </a:xfrm>
              <a:custGeom>
                <a:avLst/>
                <a:gdLst/>
                <a:ahLst/>
                <a:cxnLst/>
                <a:rect l="l" t="t" r="r" b="b"/>
                <a:pathLst>
                  <a:path w="4278" h="2369" extrusionOk="0">
                    <a:moveTo>
                      <a:pt x="1431" y="1"/>
                    </a:moveTo>
                    <a:cubicBezTo>
                      <a:pt x="1057" y="1"/>
                      <a:pt x="751" y="193"/>
                      <a:pt x="582" y="687"/>
                    </a:cubicBezTo>
                    <a:cubicBezTo>
                      <a:pt x="0" y="2368"/>
                      <a:pt x="2011" y="1677"/>
                      <a:pt x="3865" y="2070"/>
                    </a:cubicBezTo>
                    <a:cubicBezTo>
                      <a:pt x="3883" y="2073"/>
                      <a:pt x="3900" y="2074"/>
                      <a:pt x="3916" y="2074"/>
                    </a:cubicBezTo>
                    <a:cubicBezTo>
                      <a:pt x="4151" y="2074"/>
                      <a:pt x="4277" y="1775"/>
                      <a:pt x="4101" y="1599"/>
                    </a:cubicBezTo>
                    <a:cubicBezTo>
                      <a:pt x="3350" y="891"/>
                      <a:pt x="2234" y="1"/>
                      <a:pt x="1431" y="1"/>
                    </a:cubicBezTo>
                    <a:close/>
                  </a:path>
                </a:pathLst>
              </a:custGeom>
              <a:solidFill>
                <a:srgbClr val="5A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4965590" y="1362594"/>
                <a:ext cx="188960" cy="160374"/>
              </a:xfrm>
              <a:custGeom>
                <a:avLst/>
                <a:gdLst/>
                <a:ahLst/>
                <a:cxnLst/>
                <a:rect l="l" t="t" r="r" b="b"/>
                <a:pathLst>
                  <a:path w="2849" h="2418" extrusionOk="0">
                    <a:moveTo>
                      <a:pt x="1149" y="0"/>
                    </a:moveTo>
                    <a:cubicBezTo>
                      <a:pt x="1064" y="0"/>
                      <a:pt x="980" y="24"/>
                      <a:pt x="896" y="77"/>
                    </a:cubicBezTo>
                    <a:cubicBezTo>
                      <a:pt x="1" y="643"/>
                      <a:pt x="2646" y="2173"/>
                      <a:pt x="2835" y="2394"/>
                    </a:cubicBezTo>
                    <a:lnTo>
                      <a:pt x="2835" y="2394"/>
                    </a:lnTo>
                    <a:cubicBezTo>
                      <a:pt x="2745" y="2143"/>
                      <a:pt x="1949" y="0"/>
                      <a:pt x="1149" y="0"/>
                    </a:cubicBezTo>
                    <a:close/>
                    <a:moveTo>
                      <a:pt x="2835" y="2394"/>
                    </a:moveTo>
                    <a:cubicBezTo>
                      <a:pt x="2841" y="2409"/>
                      <a:pt x="2844" y="2418"/>
                      <a:pt x="2844" y="2418"/>
                    </a:cubicBezTo>
                    <a:cubicBezTo>
                      <a:pt x="2849" y="2414"/>
                      <a:pt x="2846" y="2406"/>
                      <a:pt x="2835" y="2394"/>
                    </a:cubicBezTo>
                    <a:close/>
                  </a:path>
                </a:pathLst>
              </a:custGeom>
              <a:solidFill>
                <a:srgbClr val="5A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6652633" y="3193828"/>
                <a:ext cx="132385" cy="38137"/>
              </a:xfrm>
              <a:custGeom>
                <a:avLst/>
                <a:gdLst/>
                <a:ahLst/>
                <a:cxnLst/>
                <a:rect l="l" t="t" r="r" b="b"/>
                <a:pathLst>
                  <a:path w="1996" h="575" extrusionOk="0">
                    <a:moveTo>
                      <a:pt x="1599" y="1"/>
                    </a:moveTo>
                    <a:cubicBezTo>
                      <a:pt x="1493" y="1"/>
                      <a:pt x="1341" y="8"/>
                      <a:pt x="1116" y="8"/>
                    </a:cubicBezTo>
                    <a:cubicBezTo>
                      <a:pt x="456" y="8"/>
                      <a:pt x="0" y="39"/>
                      <a:pt x="0" y="259"/>
                    </a:cubicBezTo>
                    <a:cubicBezTo>
                      <a:pt x="0" y="465"/>
                      <a:pt x="359" y="575"/>
                      <a:pt x="960" y="575"/>
                    </a:cubicBezTo>
                    <a:cubicBezTo>
                      <a:pt x="1001" y="575"/>
                      <a:pt x="1042" y="574"/>
                      <a:pt x="1084" y="573"/>
                    </a:cubicBezTo>
                    <a:cubicBezTo>
                      <a:pt x="1964" y="542"/>
                      <a:pt x="1996" y="401"/>
                      <a:pt x="1917" y="196"/>
                    </a:cubicBezTo>
                    <a:cubicBezTo>
                      <a:pt x="1844" y="29"/>
                      <a:pt x="1812" y="1"/>
                      <a:pt x="1599" y="1"/>
                    </a:cubicBezTo>
                    <a:close/>
                  </a:path>
                </a:pathLst>
              </a:custGeom>
              <a:solidFill>
                <a:srgbClr val="885B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6706821" y="3221419"/>
                <a:ext cx="169925" cy="58432"/>
              </a:xfrm>
              <a:custGeom>
                <a:avLst/>
                <a:gdLst/>
                <a:ahLst/>
                <a:cxnLst/>
                <a:rect l="l" t="t" r="r" b="b"/>
                <a:pathLst>
                  <a:path w="2562" h="881" extrusionOk="0">
                    <a:moveTo>
                      <a:pt x="1351" y="0"/>
                    </a:moveTo>
                    <a:cubicBezTo>
                      <a:pt x="550" y="0"/>
                      <a:pt x="0" y="157"/>
                      <a:pt x="0" y="440"/>
                    </a:cubicBezTo>
                    <a:cubicBezTo>
                      <a:pt x="0" y="723"/>
                      <a:pt x="566" y="880"/>
                      <a:pt x="1383" y="880"/>
                    </a:cubicBezTo>
                    <a:cubicBezTo>
                      <a:pt x="2184" y="880"/>
                      <a:pt x="2561" y="692"/>
                      <a:pt x="2561" y="409"/>
                    </a:cubicBezTo>
                    <a:cubicBezTo>
                      <a:pt x="2561" y="142"/>
                      <a:pt x="2168" y="0"/>
                      <a:pt x="1351" y="0"/>
                    </a:cubicBezTo>
                    <a:close/>
                  </a:path>
                </a:pathLst>
              </a:custGeom>
              <a:solidFill>
                <a:srgbClr val="885B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6780773" y="3229709"/>
                <a:ext cx="125155" cy="40724"/>
              </a:xfrm>
              <a:custGeom>
                <a:avLst/>
                <a:gdLst/>
                <a:ahLst/>
                <a:cxnLst/>
                <a:rect l="l" t="t" r="r" b="b"/>
                <a:pathLst>
                  <a:path w="1887" h="614" extrusionOk="0">
                    <a:moveTo>
                      <a:pt x="943" y="1"/>
                    </a:moveTo>
                    <a:cubicBezTo>
                      <a:pt x="409" y="1"/>
                      <a:pt x="1" y="142"/>
                      <a:pt x="1" y="315"/>
                    </a:cubicBezTo>
                    <a:cubicBezTo>
                      <a:pt x="1" y="472"/>
                      <a:pt x="425" y="614"/>
                      <a:pt x="943" y="614"/>
                    </a:cubicBezTo>
                    <a:cubicBezTo>
                      <a:pt x="1462" y="614"/>
                      <a:pt x="1886" y="472"/>
                      <a:pt x="1886" y="315"/>
                    </a:cubicBezTo>
                    <a:cubicBezTo>
                      <a:pt x="1886" y="142"/>
                      <a:pt x="1462" y="1"/>
                      <a:pt x="943" y="1"/>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6749534" y="2940599"/>
                <a:ext cx="516937" cy="289310"/>
              </a:xfrm>
              <a:custGeom>
                <a:avLst/>
                <a:gdLst/>
                <a:ahLst/>
                <a:cxnLst/>
                <a:rect l="l" t="t" r="r" b="b"/>
                <a:pathLst>
                  <a:path w="7794" h="4362" extrusionOk="0">
                    <a:moveTo>
                      <a:pt x="1848" y="1"/>
                    </a:moveTo>
                    <a:cubicBezTo>
                      <a:pt x="1823" y="1"/>
                      <a:pt x="1804" y="3"/>
                      <a:pt x="1791" y="8"/>
                    </a:cubicBezTo>
                    <a:cubicBezTo>
                      <a:pt x="1022" y="275"/>
                      <a:pt x="16" y="3841"/>
                      <a:pt x="0" y="3841"/>
                    </a:cubicBezTo>
                    <a:lnTo>
                      <a:pt x="346" y="3857"/>
                    </a:lnTo>
                    <a:lnTo>
                      <a:pt x="2090" y="1202"/>
                    </a:lnTo>
                    <a:cubicBezTo>
                      <a:pt x="2090" y="1202"/>
                      <a:pt x="4431" y="3559"/>
                      <a:pt x="5719" y="4219"/>
                    </a:cubicBezTo>
                    <a:cubicBezTo>
                      <a:pt x="5905" y="4314"/>
                      <a:pt x="6111" y="4361"/>
                      <a:pt x="6312" y="4361"/>
                    </a:cubicBezTo>
                    <a:cubicBezTo>
                      <a:pt x="6740" y="4361"/>
                      <a:pt x="7151" y="4148"/>
                      <a:pt x="7322" y="3731"/>
                    </a:cubicBezTo>
                    <a:cubicBezTo>
                      <a:pt x="7793" y="2537"/>
                      <a:pt x="6489" y="1658"/>
                      <a:pt x="5578" y="1233"/>
                    </a:cubicBezTo>
                    <a:cubicBezTo>
                      <a:pt x="4668" y="801"/>
                      <a:pt x="2302" y="1"/>
                      <a:pt x="1848"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6768304" y="3066616"/>
                <a:ext cx="507519" cy="217347"/>
              </a:xfrm>
              <a:custGeom>
                <a:avLst/>
                <a:gdLst/>
                <a:ahLst/>
                <a:cxnLst/>
                <a:rect l="l" t="t" r="r" b="b"/>
                <a:pathLst>
                  <a:path w="7652" h="3277" extrusionOk="0">
                    <a:moveTo>
                      <a:pt x="6281" y="0"/>
                    </a:moveTo>
                    <a:cubicBezTo>
                      <a:pt x="6099" y="0"/>
                      <a:pt x="5878" y="100"/>
                      <a:pt x="5530" y="276"/>
                    </a:cubicBezTo>
                    <a:cubicBezTo>
                      <a:pt x="3724" y="1203"/>
                      <a:pt x="1524" y="2004"/>
                      <a:pt x="1006" y="2334"/>
                    </a:cubicBezTo>
                    <a:cubicBezTo>
                      <a:pt x="1006" y="2334"/>
                      <a:pt x="0" y="2868"/>
                      <a:pt x="1006" y="3277"/>
                    </a:cubicBezTo>
                    <a:cubicBezTo>
                      <a:pt x="1838" y="3261"/>
                      <a:pt x="4226" y="3277"/>
                      <a:pt x="6300" y="2774"/>
                    </a:cubicBezTo>
                    <a:cubicBezTo>
                      <a:pt x="7494" y="2476"/>
                      <a:pt x="7651" y="1470"/>
                      <a:pt x="7259" y="936"/>
                    </a:cubicBezTo>
                    <a:cubicBezTo>
                      <a:pt x="6777" y="278"/>
                      <a:pt x="6584" y="0"/>
                      <a:pt x="6281"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6839139" y="2811862"/>
                <a:ext cx="238704" cy="190286"/>
              </a:xfrm>
              <a:custGeom>
                <a:avLst/>
                <a:gdLst/>
                <a:ahLst/>
                <a:cxnLst/>
                <a:rect l="l" t="t" r="r" b="b"/>
                <a:pathLst>
                  <a:path w="3599" h="2869" extrusionOk="0">
                    <a:moveTo>
                      <a:pt x="3174" y="1"/>
                    </a:moveTo>
                    <a:cubicBezTo>
                      <a:pt x="3174" y="1"/>
                      <a:pt x="2074" y="1321"/>
                      <a:pt x="1477" y="1949"/>
                    </a:cubicBezTo>
                    <a:lnTo>
                      <a:pt x="236" y="347"/>
                    </a:lnTo>
                    <a:lnTo>
                      <a:pt x="1" y="456"/>
                    </a:lnTo>
                    <a:cubicBezTo>
                      <a:pt x="220" y="865"/>
                      <a:pt x="943" y="2248"/>
                      <a:pt x="1069" y="2530"/>
                    </a:cubicBezTo>
                    <a:cubicBezTo>
                      <a:pt x="1183" y="2770"/>
                      <a:pt x="1336" y="2868"/>
                      <a:pt x="1511" y="2868"/>
                    </a:cubicBezTo>
                    <a:cubicBezTo>
                      <a:pt x="2301" y="2868"/>
                      <a:pt x="3534" y="869"/>
                      <a:pt x="3598" y="818"/>
                    </a:cubicBezTo>
                    <a:lnTo>
                      <a:pt x="3174" y="1"/>
                    </a:ln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6998584" y="2761985"/>
                <a:ext cx="253560" cy="379047"/>
              </a:xfrm>
              <a:custGeom>
                <a:avLst/>
                <a:gdLst/>
                <a:ahLst/>
                <a:cxnLst/>
                <a:rect l="l" t="t" r="r" b="b"/>
                <a:pathLst>
                  <a:path w="3823" h="5715" extrusionOk="0">
                    <a:moveTo>
                      <a:pt x="1873" y="1"/>
                    </a:moveTo>
                    <a:cubicBezTo>
                      <a:pt x="1673" y="1"/>
                      <a:pt x="1485" y="65"/>
                      <a:pt x="1336" y="187"/>
                    </a:cubicBezTo>
                    <a:cubicBezTo>
                      <a:pt x="440" y="894"/>
                      <a:pt x="0" y="1931"/>
                      <a:pt x="550" y="2560"/>
                    </a:cubicBezTo>
                    <a:cubicBezTo>
                      <a:pt x="1304" y="3408"/>
                      <a:pt x="959" y="4413"/>
                      <a:pt x="770" y="5340"/>
                    </a:cubicBezTo>
                    <a:cubicBezTo>
                      <a:pt x="710" y="5608"/>
                      <a:pt x="1648" y="5714"/>
                      <a:pt x="2494" y="5714"/>
                    </a:cubicBezTo>
                    <a:cubicBezTo>
                      <a:pt x="3189" y="5714"/>
                      <a:pt x="3822" y="5642"/>
                      <a:pt x="3787" y="5529"/>
                    </a:cubicBezTo>
                    <a:cubicBezTo>
                      <a:pt x="3504" y="4523"/>
                      <a:pt x="3315" y="1931"/>
                      <a:pt x="3205" y="1381"/>
                    </a:cubicBezTo>
                    <a:cubicBezTo>
                      <a:pt x="2990" y="429"/>
                      <a:pt x="2391" y="1"/>
                      <a:pt x="1873" y="1"/>
                    </a:cubicBezTo>
                    <a:close/>
                  </a:path>
                </a:pathLst>
              </a:custGeom>
              <a:solidFill>
                <a:srgbClr val="5A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7048593" y="2584699"/>
                <a:ext cx="121972" cy="239765"/>
              </a:xfrm>
              <a:custGeom>
                <a:avLst/>
                <a:gdLst/>
                <a:ahLst/>
                <a:cxnLst/>
                <a:rect l="l" t="t" r="r" b="b"/>
                <a:pathLst>
                  <a:path w="1839" h="3615" extrusionOk="0">
                    <a:moveTo>
                      <a:pt x="1839" y="1"/>
                    </a:moveTo>
                    <a:lnTo>
                      <a:pt x="0" y="928"/>
                    </a:lnTo>
                    <a:cubicBezTo>
                      <a:pt x="927" y="2609"/>
                      <a:pt x="189" y="3284"/>
                      <a:pt x="189" y="3284"/>
                    </a:cubicBezTo>
                    <a:cubicBezTo>
                      <a:pt x="26" y="3525"/>
                      <a:pt x="53" y="3615"/>
                      <a:pt x="184" y="3615"/>
                    </a:cubicBezTo>
                    <a:cubicBezTo>
                      <a:pt x="555" y="3615"/>
                      <a:pt x="1760" y="2892"/>
                      <a:pt x="1760" y="2892"/>
                    </a:cubicBezTo>
                    <a:cubicBezTo>
                      <a:pt x="1399" y="1541"/>
                      <a:pt x="1839" y="1"/>
                      <a:pt x="1839" y="1"/>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6975636" y="2515721"/>
                <a:ext cx="214760" cy="233132"/>
              </a:xfrm>
              <a:custGeom>
                <a:avLst/>
                <a:gdLst/>
                <a:ahLst/>
                <a:cxnLst/>
                <a:rect l="l" t="t" r="r" b="b"/>
                <a:pathLst>
                  <a:path w="3238" h="3515" extrusionOk="0">
                    <a:moveTo>
                      <a:pt x="1607" y="1"/>
                    </a:moveTo>
                    <a:cubicBezTo>
                      <a:pt x="1449" y="1"/>
                      <a:pt x="1289" y="27"/>
                      <a:pt x="1132" y="83"/>
                    </a:cubicBezTo>
                    <a:cubicBezTo>
                      <a:pt x="378" y="334"/>
                      <a:pt x="1" y="1119"/>
                      <a:pt x="299" y="1874"/>
                    </a:cubicBezTo>
                    <a:cubicBezTo>
                      <a:pt x="595" y="2606"/>
                      <a:pt x="916" y="3514"/>
                      <a:pt x="1522" y="3514"/>
                    </a:cubicBezTo>
                    <a:cubicBezTo>
                      <a:pt x="1592" y="3514"/>
                      <a:pt x="1666" y="3502"/>
                      <a:pt x="1745" y="3476"/>
                    </a:cubicBezTo>
                    <a:cubicBezTo>
                      <a:pt x="3111" y="3005"/>
                      <a:pt x="3237" y="1732"/>
                      <a:pt x="2970" y="978"/>
                    </a:cubicBezTo>
                    <a:cubicBezTo>
                      <a:pt x="2771" y="381"/>
                      <a:pt x="2208" y="1"/>
                      <a:pt x="1607" y="1"/>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6817252" y="2764970"/>
                <a:ext cx="30311" cy="106385"/>
              </a:xfrm>
              <a:custGeom>
                <a:avLst/>
                <a:gdLst/>
                <a:ahLst/>
                <a:cxnLst/>
                <a:rect l="l" t="t" r="r" b="b"/>
                <a:pathLst>
                  <a:path w="457" h="1604" fill="none" extrusionOk="0">
                    <a:moveTo>
                      <a:pt x="1" y="1"/>
                    </a:moveTo>
                    <a:lnTo>
                      <a:pt x="456" y="1603"/>
                    </a:lnTo>
                  </a:path>
                </a:pathLst>
              </a:custGeom>
              <a:noFill/>
              <a:ln w="39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6816191" y="2792959"/>
                <a:ext cx="55050" cy="55978"/>
              </a:xfrm>
              <a:custGeom>
                <a:avLst/>
                <a:gdLst/>
                <a:ahLst/>
                <a:cxnLst/>
                <a:rect l="l" t="t" r="r" b="b"/>
                <a:pathLst>
                  <a:path w="830" h="844" extrusionOk="0">
                    <a:moveTo>
                      <a:pt x="98" y="0"/>
                    </a:moveTo>
                    <a:cubicBezTo>
                      <a:pt x="40" y="0"/>
                      <a:pt x="15" y="43"/>
                      <a:pt x="1" y="97"/>
                    </a:cubicBezTo>
                    <a:cubicBezTo>
                      <a:pt x="1" y="129"/>
                      <a:pt x="48" y="160"/>
                      <a:pt x="48" y="207"/>
                    </a:cubicBezTo>
                    <a:cubicBezTo>
                      <a:pt x="48" y="223"/>
                      <a:pt x="1" y="254"/>
                      <a:pt x="17" y="317"/>
                    </a:cubicBezTo>
                    <a:cubicBezTo>
                      <a:pt x="32" y="333"/>
                      <a:pt x="48" y="333"/>
                      <a:pt x="64" y="380"/>
                    </a:cubicBezTo>
                    <a:cubicBezTo>
                      <a:pt x="79" y="396"/>
                      <a:pt x="48" y="443"/>
                      <a:pt x="64" y="459"/>
                    </a:cubicBezTo>
                    <a:cubicBezTo>
                      <a:pt x="79" y="506"/>
                      <a:pt x="127" y="490"/>
                      <a:pt x="127" y="537"/>
                    </a:cubicBezTo>
                    <a:cubicBezTo>
                      <a:pt x="127" y="569"/>
                      <a:pt x="79" y="569"/>
                      <a:pt x="95" y="616"/>
                    </a:cubicBezTo>
                    <a:cubicBezTo>
                      <a:pt x="117" y="682"/>
                      <a:pt x="508" y="843"/>
                      <a:pt x="702" y="843"/>
                    </a:cubicBezTo>
                    <a:cubicBezTo>
                      <a:pt x="783" y="843"/>
                      <a:pt x="830" y="815"/>
                      <a:pt x="802" y="741"/>
                    </a:cubicBezTo>
                    <a:cubicBezTo>
                      <a:pt x="708" y="490"/>
                      <a:pt x="378" y="66"/>
                      <a:pt x="127" y="3"/>
                    </a:cubicBezTo>
                    <a:cubicBezTo>
                      <a:pt x="116" y="1"/>
                      <a:pt x="107" y="0"/>
                      <a:pt x="98" y="0"/>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6839139" y="2784801"/>
                <a:ext cx="26132" cy="52131"/>
              </a:xfrm>
              <a:custGeom>
                <a:avLst/>
                <a:gdLst/>
                <a:ahLst/>
                <a:cxnLst/>
                <a:rect l="l" t="t" r="r" b="b"/>
                <a:pathLst>
                  <a:path w="394" h="786" extrusionOk="0">
                    <a:moveTo>
                      <a:pt x="79" y="0"/>
                    </a:moveTo>
                    <a:cubicBezTo>
                      <a:pt x="79" y="0"/>
                      <a:pt x="1" y="0"/>
                      <a:pt x="126" y="205"/>
                    </a:cubicBezTo>
                    <a:cubicBezTo>
                      <a:pt x="126" y="205"/>
                      <a:pt x="63" y="362"/>
                      <a:pt x="220" y="629"/>
                    </a:cubicBezTo>
                    <a:lnTo>
                      <a:pt x="393" y="786"/>
                    </a:lnTo>
                    <a:cubicBezTo>
                      <a:pt x="393" y="786"/>
                      <a:pt x="378" y="377"/>
                      <a:pt x="268" y="220"/>
                    </a:cubicBezTo>
                    <a:cubicBezTo>
                      <a:pt x="268" y="220"/>
                      <a:pt x="111" y="0"/>
                      <a:pt x="79" y="0"/>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6690239" y="3186001"/>
                <a:ext cx="86421" cy="21556"/>
              </a:xfrm>
              <a:custGeom>
                <a:avLst/>
                <a:gdLst/>
                <a:ahLst/>
                <a:cxnLst/>
                <a:rect l="l" t="t" r="r" b="b"/>
                <a:pathLst>
                  <a:path w="1303" h="325" extrusionOk="0">
                    <a:moveTo>
                      <a:pt x="942" y="0"/>
                    </a:moveTo>
                    <a:lnTo>
                      <a:pt x="894" y="126"/>
                    </a:lnTo>
                    <a:cubicBezTo>
                      <a:pt x="894" y="126"/>
                      <a:pt x="692" y="119"/>
                      <a:pt x="459" y="119"/>
                    </a:cubicBezTo>
                    <a:cubicBezTo>
                      <a:pt x="343" y="119"/>
                      <a:pt x="219" y="121"/>
                      <a:pt x="109" y="126"/>
                    </a:cubicBezTo>
                    <a:cubicBezTo>
                      <a:pt x="109" y="126"/>
                      <a:pt x="0" y="325"/>
                      <a:pt x="469" y="325"/>
                    </a:cubicBezTo>
                    <a:cubicBezTo>
                      <a:pt x="618" y="325"/>
                      <a:pt x="826" y="305"/>
                      <a:pt x="1114" y="251"/>
                    </a:cubicBezTo>
                    <a:cubicBezTo>
                      <a:pt x="1271" y="220"/>
                      <a:pt x="1303" y="47"/>
                      <a:pt x="1303" y="47"/>
                    </a:cubicBezTo>
                    <a:lnTo>
                      <a:pt x="942" y="0"/>
                    </a:ln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6851675" y="2831693"/>
                <a:ext cx="359548" cy="192342"/>
              </a:xfrm>
              <a:custGeom>
                <a:avLst/>
                <a:gdLst/>
                <a:ahLst/>
                <a:cxnLst/>
                <a:rect l="l" t="t" r="r" b="b"/>
                <a:pathLst>
                  <a:path w="5421" h="2900" extrusionOk="0">
                    <a:moveTo>
                      <a:pt x="4769" y="1"/>
                    </a:moveTo>
                    <a:cubicBezTo>
                      <a:pt x="4575" y="1"/>
                      <a:pt x="4403" y="158"/>
                      <a:pt x="4258" y="315"/>
                    </a:cubicBezTo>
                    <a:cubicBezTo>
                      <a:pt x="3944" y="613"/>
                      <a:pt x="3614" y="912"/>
                      <a:pt x="3299" y="1226"/>
                    </a:cubicBezTo>
                    <a:cubicBezTo>
                      <a:pt x="3111" y="1414"/>
                      <a:pt x="2922" y="1603"/>
                      <a:pt x="2734" y="1776"/>
                    </a:cubicBezTo>
                    <a:lnTo>
                      <a:pt x="236" y="79"/>
                    </a:lnTo>
                    <a:lnTo>
                      <a:pt x="31" y="252"/>
                    </a:lnTo>
                    <a:cubicBezTo>
                      <a:pt x="0" y="283"/>
                      <a:pt x="581" y="959"/>
                      <a:pt x="629" y="1022"/>
                    </a:cubicBezTo>
                    <a:cubicBezTo>
                      <a:pt x="1068" y="1493"/>
                      <a:pt x="2372" y="2687"/>
                      <a:pt x="2561" y="2813"/>
                    </a:cubicBezTo>
                    <a:cubicBezTo>
                      <a:pt x="2658" y="2865"/>
                      <a:pt x="2737" y="2899"/>
                      <a:pt x="2826" y="2899"/>
                    </a:cubicBezTo>
                    <a:cubicBezTo>
                      <a:pt x="2923" y="2899"/>
                      <a:pt x="3033" y="2857"/>
                      <a:pt x="3189" y="2750"/>
                    </a:cubicBezTo>
                    <a:cubicBezTo>
                      <a:pt x="3252" y="2703"/>
                      <a:pt x="4415" y="1619"/>
                      <a:pt x="4808" y="1226"/>
                    </a:cubicBezTo>
                    <a:cubicBezTo>
                      <a:pt x="5169" y="880"/>
                      <a:pt x="5420" y="315"/>
                      <a:pt x="4949" y="48"/>
                    </a:cubicBezTo>
                    <a:cubicBezTo>
                      <a:pt x="4887" y="15"/>
                      <a:pt x="4827" y="1"/>
                      <a:pt x="4769" y="1"/>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7103842" y="2594117"/>
                <a:ext cx="46958" cy="64667"/>
              </a:xfrm>
              <a:custGeom>
                <a:avLst/>
                <a:gdLst/>
                <a:ahLst/>
                <a:cxnLst/>
                <a:rect l="l" t="t" r="r" b="b"/>
                <a:pathLst>
                  <a:path w="708" h="975" extrusionOk="0">
                    <a:moveTo>
                      <a:pt x="361" y="0"/>
                    </a:moveTo>
                    <a:cubicBezTo>
                      <a:pt x="173" y="0"/>
                      <a:pt x="0" y="157"/>
                      <a:pt x="0" y="346"/>
                    </a:cubicBezTo>
                    <a:cubicBezTo>
                      <a:pt x="0" y="550"/>
                      <a:pt x="157" y="974"/>
                      <a:pt x="361" y="974"/>
                    </a:cubicBezTo>
                    <a:cubicBezTo>
                      <a:pt x="707" y="974"/>
                      <a:pt x="707" y="550"/>
                      <a:pt x="707" y="346"/>
                    </a:cubicBezTo>
                    <a:cubicBezTo>
                      <a:pt x="707" y="157"/>
                      <a:pt x="550" y="0"/>
                      <a:pt x="361" y="0"/>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6980146" y="2545832"/>
                <a:ext cx="32035" cy="48351"/>
              </a:xfrm>
              <a:custGeom>
                <a:avLst/>
                <a:gdLst/>
                <a:ahLst/>
                <a:cxnLst/>
                <a:rect l="l" t="t" r="r" b="b"/>
                <a:pathLst>
                  <a:path w="483" h="729" extrusionOk="0">
                    <a:moveTo>
                      <a:pt x="426" y="1"/>
                    </a:moveTo>
                    <a:cubicBezTo>
                      <a:pt x="296" y="1"/>
                      <a:pt x="0" y="70"/>
                      <a:pt x="137" y="728"/>
                    </a:cubicBezTo>
                    <a:cubicBezTo>
                      <a:pt x="137" y="728"/>
                      <a:pt x="200" y="446"/>
                      <a:pt x="483" y="6"/>
                    </a:cubicBezTo>
                    <a:cubicBezTo>
                      <a:pt x="483" y="6"/>
                      <a:pt x="460" y="1"/>
                      <a:pt x="42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6989034" y="2492374"/>
                <a:ext cx="390986" cy="527350"/>
              </a:xfrm>
              <a:custGeom>
                <a:avLst/>
                <a:gdLst/>
                <a:ahLst/>
                <a:cxnLst/>
                <a:rect l="l" t="t" r="r" b="b"/>
                <a:pathLst>
                  <a:path w="5895" h="7951" extrusionOk="0">
                    <a:moveTo>
                      <a:pt x="1519" y="1"/>
                    </a:moveTo>
                    <a:cubicBezTo>
                      <a:pt x="0" y="1"/>
                      <a:pt x="160" y="1079"/>
                      <a:pt x="160" y="1079"/>
                    </a:cubicBezTo>
                    <a:cubicBezTo>
                      <a:pt x="160" y="1079"/>
                      <a:pt x="383" y="2148"/>
                      <a:pt x="1260" y="2148"/>
                    </a:cubicBezTo>
                    <a:cubicBezTo>
                      <a:pt x="1425" y="2148"/>
                      <a:pt x="1612" y="2111"/>
                      <a:pt x="1825" y="2021"/>
                    </a:cubicBezTo>
                    <a:cubicBezTo>
                      <a:pt x="1825" y="2021"/>
                      <a:pt x="1696" y="1517"/>
                      <a:pt x="2118" y="1517"/>
                    </a:cubicBezTo>
                    <a:cubicBezTo>
                      <a:pt x="2161" y="1517"/>
                      <a:pt x="2210" y="1523"/>
                      <a:pt x="2265" y="1534"/>
                    </a:cubicBezTo>
                    <a:cubicBezTo>
                      <a:pt x="2265" y="1534"/>
                      <a:pt x="2721" y="1754"/>
                      <a:pt x="2344" y="2508"/>
                    </a:cubicBezTo>
                    <a:cubicBezTo>
                      <a:pt x="1967" y="3262"/>
                      <a:pt x="2281" y="3797"/>
                      <a:pt x="2281" y="3797"/>
                    </a:cubicBezTo>
                    <a:cubicBezTo>
                      <a:pt x="2281" y="3797"/>
                      <a:pt x="569" y="4409"/>
                      <a:pt x="898" y="6248"/>
                    </a:cubicBezTo>
                    <a:cubicBezTo>
                      <a:pt x="1089" y="7309"/>
                      <a:pt x="2337" y="7951"/>
                      <a:pt x="3454" y="7951"/>
                    </a:cubicBezTo>
                    <a:cubicBezTo>
                      <a:pt x="4273" y="7951"/>
                      <a:pt x="5022" y="7606"/>
                      <a:pt x="5235" y="6829"/>
                    </a:cubicBezTo>
                    <a:cubicBezTo>
                      <a:pt x="5894" y="4409"/>
                      <a:pt x="4198" y="3860"/>
                      <a:pt x="4198" y="3860"/>
                    </a:cubicBezTo>
                    <a:cubicBezTo>
                      <a:pt x="4198" y="3860"/>
                      <a:pt x="4481" y="293"/>
                      <a:pt x="1951" y="26"/>
                    </a:cubicBezTo>
                    <a:cubicBezTo>
                      <a:pt x="1794" y="9"/>
                      <a:pt x="1650" y="1"/>
                      <a:pt x="1519"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 name="Google Shape;186;p2"/>
            <p:cNvSpPr/>
            <p:nvPr/>
          </p:nvSpPr>
          <p:spPr>
            <a:xfrm>
              <a:off x="4492700" y="1546874"/>
              <a:ext cx="211200" cy="211200"/>
            </a:xfrm>
            <a:prstGeom prst="diamond">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rot="5400000">
              <a:off x="6708750" y="4121025"/>
              <a:ext cx="202500" cy="175200"/>
            </a:xfrm>
            <a:prstGeom prst="triangle">
              <a:avLst>
                <a:gd name="adj" fmla="val 50000"/>
              </a:avLst>
            </a:pr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7707850" y="830300"/>
              <a:ext cx="202500" cy="202500"/>
            </a:xfrm>
            <a:prstGeom prst="ellipse">
              <a:avLst/>
            </a:pr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1"/>
        <p:cNvGrpSpPr/>
        <p:nvPr/>
      </p:nvGrpSpPr>
      <p:grpSpPr>
        <a:xfrm>
          <a:off x="0" y="0"/>
          <a:ext cx="0" cy="0"/>
          <a:chOff x="0" y="0"/>
          <a:chExt cx="0" cy="0"/>
        </a:xfrm>
      </p:grpSpPr>
      <p:sp>
        <p:nvSpPr>
          <p:cNvPr id="192" name="Google Shape;192;p4"/>
          <p:cNvSpPr txBox="1">
            <a:spLocks noGrp="1"/>
          </p:cNvSpPr>
          <p:nvPr>
            <p:ph type="title"/>
          </p:nvPr>
        </p:nvSpPr>
        <p:spPr>
          <a:xfrm>
            <a:off x="533450" y="1060275"/>
            <a:ext cx="8077200" cy="4908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3" name="Google Shape;193;p4"/>
          <p:cNvSpPr txBox="1">
            <a:spLocks noGrp="1"/>
          </p:cNvSpPr>
          <p:nvPr>
            <p:ph type="body" idx="1"/>
          </p:nvPr>
        </p:nvSpPr>
        <p:spPr>
          <a:xfrm>
            <a:off x="2057450" y="1685875"/>
            <a:ext cx="80772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05"/>
        <p:cNvGrpSpPr/>
        <p:nvPr/>
      </p:nvGrpSpPr>
      <p:grpSpPr>
        <a:xfrm>
          <a:off x="0" y="0"/>
          <a:ext cx="0" cy="0"/>
          <a:chOff x="0" y="0"/>
          <a:chExt cx="0" cy="0"/>
        </a:xfrm>
      </p:grpSpPr>
      <p:sp>
        <p:nvSpPr>
          <p:cNvPr id="206" name="Google Shape;206;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07" name="Google Shape;207;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8"/>
        <p:cNvGrpSpPr/>
        <p:nvPr/>
      </p:nvGrpSpPr>
      <p:grpSpPr>
        <a:xfrm>
          <a:off x="0" y="0"/>
          <a:ext cx="0" cy="0"/>
          <a:chOff x="0" y="0"/>
          <a:chExt cx="0" cy="0"/>
        </a:xfrm>
      </p:grpSpPr>
      <p:sp>
        <p:nvSpPr>
          <p:cNvPr id="209" name="Google Shape;209;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0"/>
        <p:cNvGrpSpPr/>
        <p:nvPr/>
      </p:nvGrpSpPr>
      <p:grpSpPr>
        <a:xfrm>
          <a:off x="0" y="0"/>
          <a:ext cx="0" cy="0"/>
          <a:chOff x="0" y="0"/>
          <a:chExt cx="0" cy="0"/>
        </a:xfrm>
      </p:grpSpPr>
      <p:sp>
        <p:nvSpPr>
          <p:cNvPr id="211" name="Google Shape;21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13" name="Google Shape;21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14" name="Google Shape;21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15"/>
        <p:cNvGrpSpPr/>
        <p:nvPr/>
      </p:nvGrpSpPr>
      <p:grpSpPr>
        <a:xfrm>
          <a:off x="0" y="0"/>
          <a:ext cx="0" cy="0"/>
          <a:chOff x="0" y="0"/>
          <a:chExt cx="0" cy="0"/>
        </a:xfrm>
      </p:grpSpPr>
      <p:sp>
        <p:nvSpPr>
          <p:cNvPr id="216" name="Google Shape;21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17"/>
        <p:cNvGrpSpPr/>
        <p:nvPr/>
      </p:nvGrpSpPr>
      <p:grpSpPr>
        <a:xfrm>
          <a:off x="0" y="0"/>
          <a:ext cx="0" cy="0"/>
          <a:chOff x="0" y="0"/>
          <a:chExt cx="0" cy="0"/>
        </a:xfrm>
      </p:grpSpPr>
      <p:sp>
        <p:nvSpPr>
          <p:cNvPr id="218" name="Google Shape;218;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19" name="Google Shape;219;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TITLE_ONLY_1">
    <p:bg>
      <p:bgPr>
        <a:solidFill>
          <a:schemeClr val="lt1"/>
        </a:solidFill>
        <a:effectLst/>
      </p:bgPr>
    </p:bg>
    <p:spTree>
      <p:nvGrpSpPr>
        <p:cNvPr id="1" name="Shape 222"/>
        <p:cNvGrpSpPr/>
        <p:nvPr/>
      </p:nvGrpSpPr>
      <p:grpSpPr>
        <a:xfrm>
          <a:off x="0" y="0"/>
          <a:ext cx="0" cy="0"/>
          <a:chOff x="0" y="0"/>
          <a:chExt cx="0" cy="0"/>
        </a:xfrm>
      </p:grpSpPr>
      <p:sp>
        <p:nvSpPr>
          <p:cNvPr id="223" name="Google Shape;223;p13"/>
          <p:cNvSpPr txBox="1">
            <a:spLocks noGrp="1"/>
          </p:cNvSpPr>
          <p:nvPr>
            <p:ph type="title"/>
          </p:nvPr>
        </p:nvSpPr>
        <p:spPr>
          <a:xfrm>
            <a:off x="538550" y="533400"/>
            <a:ext cx="8067000" cy="290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sz="2400" b="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3450" y="1060275"/>
            <a:ext cx="8077200" cy="4908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3000"/>
              <a:buFont typeface="Ranchers"/>
              <a:buNone/>
              <a:defRPr sz="3000" b="1">
                <a:solidFill>
                  <a:schemeClr val="dk1"/>
                </a:solidFill>
                <a:latin typeface="Ranchers"/>
                <a:ea typeface="Ranchers"/>
                <a:cs typeface="Ranchers"/>
                <a:sym typeface="Ranchers"/>
              </a:defRPr>
            </a:lvl1pPr>
            <a:lvl2pPr lvl="1" rtl="0">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2pPr>
            <a:lvl3pPr lvl="2" rtl="0">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3pPr>
            <a:lvl4pPr lvl="3" rtl="0">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4pPr>
            <a:lvl5pPr lvl="4" rtl="0">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5pPr>
            <a:lvl6pPr lvl="5" rtl="0">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6pPr>
            <a:lvl7pPr lvl="6" rtl="0">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7pPr>
            <a:lvl8pPr lvl="7" rtl="0">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8pPr>
            <a:lvl9pPr lvl="8" rtl="0">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9pPr>
          </a:lstStyle>
          <a:p>
            <a:endParaRPr/>
          </a:p>
        </p:txBody>
      </p:sp>
      <p:sp>
        <p:nvSpPr>
          <p:cNvPr id="7" name="Google Shape;7;p1"/>
          <p:cNvSpPr txBox="1">
            <a:spLocks noGrp="1"/>
          </p:cNvSpPr>
          <p:nvPr>
            <p:ph type="body" idx="1"/>
          </p:nvPr>
        </p:nvSpPr>
        <p:spPr>
          <a:xfrm>
            <a:off x="2057450" y="1685875"/>
            <a:ext cx="80772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1"/>
              </a:buClr>
              <a:buSzPts val="1800"/>
              <a:buFont typeface="Barlow"/>
              <a:buChar char="●"/>
              <a:defRPr sz="1800">
                <a:solidFill>
                  <a:schemeClr val="dk1"/>
                </a:solidFill>
                <a:latin typeface="Barlow"/>
                <a:ea typeface="Barlow"/>
                <a:cs typeface="Barlow"/>
                <a:sym typeface="Barlow"/>
              </a:defRPr>
            </a:lvl1pPr>
            <a:lvl2pPr marL="914400" lvl="1" indent="-317500" rtl="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rtl="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rtl="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rtl="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rtl="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rtl="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rtl="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rtl="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4" r:id="rId4"/>
    <p:sldLayoutId id="2147483655" r:id="rId5"/>
    <p:sldLayoutId id="2147483656" r:id="rId6"/>
    <p:sldLayoutId id="2147483657" r:id="rId7"/>
    <p:sldLayoutId id="214748365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docs.google.com/spreadsheets/d/1csiWUOk5HoMScbJYOJI4JJuRgggpIOt3RqtLuHzHBq0/copy"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27"/>
        <p:cNvGrpSpPr/>
        <p:nvPr/>
      </p:nvGrpSpPr>
      <p:grpSpPr>
        <a:xfrm>
          <a:off x="0" y="0"/>
          <a:ext cx="0" cy="0"/>
          <a:chOff x="0" y="0"/>
          <a:chExt cx="0" cy="0"/>
        </a:xfrm>
      </p:grpSpPr>
      <p:sp>
        <p:nvSpPr>
          <p:cNvPr id="228" name="Google Shape;228;p14"/>
          <p:cNvSpPr txBox="1">
            <a:spLocks noGrp="1"/>
          </p:cNvSpPr>
          <p:nvPr>
            <p:ph type="ctrTitle"/>
          </p:nvPr>
        </p:nvSpPr>
        <p:spPr>
          <a:xfrm>
            <a:off x="5131450" y="1416938"/>
            <a:ext cx="3479100" cy="2434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chemeClr val="accent5"/>
              </a:buClr>
              <a:buSzPts val="1100"/>
              <a:buFont typeface="Arial"/>
              <a:buNone/>
            </a:pPr>
            <a:r>
              <a:rPr lang="it-IT" sz="5000" dirty="0">
                <a:solidFill>
                  <a:srgbClr val="E562A0"/>
                </a:solidFill>
              </a:rPr>
              <a:t>CLIL LESSONS</a:t>
            </a:r>
            <a:endParaRPr sz="5000" dirty="0">
              <a:solidFill>
                <a:srgbClr val="E562A0"/>
              </a:solidFill>
            </a:endParaRPr>
          </a:p>
          <a:p>
            <a:pPr marL="0" lvl="0" indent="0" algn="r" rtl="0">
              <a:spcBef>
                <a:spcPts val="0"/>
              </a:spcBef>
              <a:spcAft>
                <a:spcPts val="0"/>
              </a:spcAft>
              <a:buNone/>
            </a:pPr>
            <a:r>
              <a:rPr lang="it-IT" sz="2950" dirty="0">
                <a:solidFill>
                  <a:srgbClr val="885BA2"/>
                </a:solidFill>
              </a:rPr>
              <a:t>CAD Presentation</a:t>
            </a:r>
            <a:br>
              <a:rPr lang="it-IT" sz="2950" dirty="0">
                <a:solidFill>
                  <a:srgbClr val="885BA2"/>
                </a:solidFill>
              </a:rPr>
            </a:br>
            <a:r>
              <a:rPr lang="it-IT" sz="2950" dirty="0">
                <a:solidFill>
                  <a:srgbClr val="885BA2"/>
                </a:solidFill>
              </a:rPr>
              <a:t>02/05/2023</a:t>
            </a:r>
            <a:endParaRPr sz="2950" dirty="0">
              <a:solidFill>
                <a:schemeClr val="accent4"/>
              </a:solidFill>
            </a:endParaRPr>
          </a:p>
        </p:txBody>
      </p:sp>
      <p:sp>
        <p:nvSpPr>
          <p:cNvPr id="229" name="Google Shape;229;p14"/>
          <p:cNvSpPr txBox="1">
            <a:spLocks noGrp="1"/>
          </p:cNvSpPr>
          <p:nvPr>
            <p:ph type="subTitle" idx="1"/>
          </p:nvPr>
        </p:nvSpPr>
        <p:spPr>
          <a:xfrm>
            <a:off x="5131450" y="3629138"/>
            <a:ext cx="3479100" cy="222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Erasmus+ CLIL4CH</a:t>
            </a:r>
            <a:endParaRPr dirty="0"/>
          </a:p>
        </p:txBody>
      </p:sp>
      <p:pic>
        <p:nvPicPr>
          <p:cNvPr id="6" name="Immagine 4" descr="Immagine che contiene testo, grafica vettoriale&#10;&#10;Descrizione generata automaticamente">
            <a:extLst>
              <a:ext uri="{FF2B5EF4-FFF2-40B4-BE49-F238E27FC236}">
                <a16:creationId xmlns:a16="http://schemas.microsoft.com/office/drawing/2014/main" id="{A54DA360-DC49-F04C-9BAD-466FA23A1D78}"/>
              </a:ext>
            </a:extLst>
          </p:cNvPr>
          <p:cNvPicPr>
            <a:picLocks noChangeAspect="1"/>
          </p:cNvPicPr>
          <p:nvPr/>
        </p:nvPicPr>
        <p:blipFill rotWithShape="1">
          <a:blip r:embed="rId3"/>
          <a:srcRect t="58" r="-2" b="-2"/>
          <a:stretch/>
        </p:blipFill>
        <p:spPr>
          <a:xfrm>
            <a:off x="7556879" y="525396"/>
            <a:ext cx="1053671" cy="105305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24"/>
          <p:cNvSpPr txBox="1">
            <a:spLocks noGrp="1"/>
          </p:cNvSpPr>
          <p:nvPr>
            <p:ph type="title"/>
          </p:nvPr>
        </p:nvSpPr>
        <p:spPr>
          <a:xfrm>
            <a:off x="538550" y="533400"/>
            <a:ext cx="8067000" cy="29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0" dirty="0">
                <a:solidFill>
                  <a:schemeClr val="lt2"/>
                </a:solidFill>
                <a:latin typeface="Ranchers"/>
                <a:ea typeface="Ranchers"/>
                <a:cs typeface="Ranchers"/>
                <a:sym typeface="Ranchers"/>
              </a:rPr>
              <a:t>VALUTAZIONE INTEGRATA</a:t>
            </a:r>
            <a:endParaRPr sz="2500" b="0" dirty="0">
              <a:solidFill>
                <a:schemeClr val="lt2"/>
              </a:solidFill>
              <a:latin typeface="Ranchers"/>
              <a:ea typeface="Ranchers"/>
              <a:cs typeface="Ranchers"/>
              <a:sym typeface="Ranchers"/>
            </a:endParaRPr>
          </a:p>
        </p:txBody>
      </p:sp>
      <p:grpSp>
        <p:nvGrpSpPr>
          <p:cNvPr id="534" name="Google Shape;534;p24"/>
          <p:cNvGrpSpPr/>
          <p:nvPr/>
        </p:nvGrpSpPr>
        <p:grpSpPr>
          <a:xfrm>
            <a:off x="538560" y="1679910"/>
            <a:ext cx="2095559" cy="575960"/>
            <a:chOff x="538560" y="1775160"/>
            <a:chExt cx="2095559" cy="575960"/>
          </a:xfrm>
        </p:grpSpPr>
        <p:sp>
          <p:nvSpPr>
            <p:cNvPr id="535" name="Google Shape;535;p24"/>
            <p:cNvSpPr/>
            <p:nvPr/>
          </p:nvSpPr>
          <p:spPr>
            <a:xfrm>
              <a:off x="538560" y="1849220"/>
              <a:ext cx="1920900" cy="501900"/>
            </a:xfrm>
            <a:prstGeom prst="rect">
              <a:avLst/>
            </a:prstGeom>
            <a:noFill/>
            <a:ln>
              <a:noFill/>
            </a:ln>
          </p:spPr>
          <p:txBody>
            <a:bodyPr spcFirstLastPara="1" wrap="square" lIns="270000" tIns="91425" rIns="274300" bIns="91425" anchor="ctr" anchorCtr="0">
              <a:noAutofit/>
            </a:bodyPr>
            <a:lstStyle/>
            <a:p>
              <a:pPr marL="0" marR="0" lvl="0" indent="0" algn="l" rtl="0">
                <a:spcBef>
                  <a:spcPts val="0"/>
                </a:spcBef>
                <a:spcAft>
                  <a:spcPts val="0"/>
                </a:spcAft>
                <a:buClr>
                  <a:srgbClr val="000000"/>
                </a:buClr>
                <a:buSzPts val="1100"/>
                <a:buFont typeface="Arial"/>
                <a:buNone/>
              </a:pPr>
              <a:endParaRPr dirty="0">
                <a:solidFill>
                  <a:schemeClr val="dk1"/>
                </a:solidFill>
                <a:latin typeface="Lato"/>
                <a:ea typeface="Lato"/>
                <a:cs typeface="Lato"/>
                <a:sym typeface="Lato"/>
              </a:endParaRPr>
            </a:p>
          </p:txBody>
        </p:sp>
        <p:sp>
          <p:nvSpPr>
            <p:cNvPr id="536" name="Google Shape;536;p24"/>
            <p:cNvSpPr txBox="1"/>
            <p:nvPr/>
          </p:nvSpPr>
          <p:spPr>
            <a:xfrm>
              <a:off x="713219" y="1775160"/>
              <a:ext cx="1920900"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solidFill>
                    <a:schemeClr val="lt2"/>
                  </a:solidFill>
                  <a:latin typeface="Ranchers"/>
                  <a:ea typeface="Ranchers"/>
                  <a:cs typeface="Ranchers"/>
                  <a:sym typeface="Ranchers"/>
                </a:rPr>
                <a:t>LINGUISTICA</a:t>
              </a:r>
              <a:endParaRPr sz="2000" dirty="0">
                <a:solidFill>
                  <a:schemeClr val="lt2"/>
                </a:solidFill>
                <a:latin typeface="Ranchers"/>
                <a:ea typeface="Ranchers"/>
                <a:cs typeface="Ranchers"/>
                <a:sym typeface="Ranchers"/>
              </a:endParaRPr>
            </a:p>
          </p:txBody>
        </p:sp>
      </p:grpSp>
      <p:sp>
        <p:nvSpPr>
          <p:cNvPr id="539" name="Google Shape;539;p24"/>
          <p:cNvSpPr txBox="1"/>
          <p:nvPr/>
        </p:nvSpPr>
        <p:spPr>
          <a:xfrm>
            <a:off x="6626480" y="1616545"/>
            <a:ext cx="1920900" cy="365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000" dirty="0">
                <a:solidFill>
                  <a:schemeClr val="accent2"/>
                </a:solidFill>
                <a:latin typeface="Ranchers"/>
                <a:ea typeface="Ranchers"/>
                <a:cs typeface="Ranchers"/>
                <a:sym typeface="Ranchers"/>
              </a:rPr>
              <a:t>CONTENUTISTICA</a:t>
            </a:r>
            <a:endParaRPr sz="2000" dirty="0">
              <a:solidFill>
                <a:schemeClr val="accent2"/>
              </a:solidFill>
              <a:latin typeface="Ranchers"/>
              <a:ea typeface="Ranchers"/>
              <a:cs typeface="Ranchers"/>
              <a:sym typeface="Ranchers"/>
            </a:endParaRPr>
          </a:p>
        </p:txBody>
      </p:sp>
      <p:sp>
        <p:nvSpPr>
          <p:cNvPr id="542" name="Google Shape;542;p24"/>
          <p:cNvSpPr txBox="1"/>
          <p:nvPr/>
        </p:nvSpPr>
        <p:spPr>
          <a:xfrm>
            <a:off x="538560" y="3383462"/>
            <a:ext cx="1920900"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solidFill>
                  <a:schemeClr val="dk2"/>
                </a:solidFill>
                <a:latin typeface="Ranchers"/>
                <a:ea typeface="Ranchers"/>
                <a:cs typeface="Ranchers"/>
                <a:sym typeface="Ranchers"/>
              </a:rPr>
              <a:t>FORMATIVA</a:t>
            </a:r>
            <a:endParaRPr sz="2000" dirty="0">
              <a:solidFill>
                <a:schemeClr val="dk2"/>
              </a:solidFill>
              <a:latin typeface="Ranchers"/>
              <a:ea typeface="Ranchers"/>
              <a:cs typeface="Ranchers"/>
              <a:sym typeface="Ranchers"/>
            </a:endParaRPr>
          </a:p>
        </p:txBody>
      </p:sp>
      <p:sp>
        <p:nvSpPr>
          <p:cNvPr id="545" name="Google Shape;545;p24"/>
          <p:cNvSpPr txBox="1"/>
          <p:nvPr/>
        </p:nvSpPr>
        <p:spPr>
          <a:xfrm>
            <a:off x="6684540" y="3423766"/>
            <a:ext cx="1920900" cy="365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000" dirty="0">
                <a:solidFill>
                  <a:schemeClr val="accent4"/>
                </a:solidFill>
                <a:latin typeface="Ranchers"/>
                <a:ea typeface="Ranchers"/>
                <a:cs typeface="Ranchers"/>
                <a:sym typeface="Ranchers"/>
              </a:rPr>
              <a:t>SOMMATIVA</a:t>
            </a:r>
            <a:endParaRPr sz="2000" dirty="0">
              <a:solidFill>
                <a:schemeClr val="accent4"/>
              </a:solidFill>
              <a:latin typeface="Ranchers"/>
              <a:ea typeface="Ranchers"/>
              <a:cs typeface="Ranchers"/>
              <a:sym typeface="Ranchers"/>
            </a:endParaRPr>
          </a:p>
        </p:txBody>
      </p:sp>
      <p:grpSp>
        <p:nvGrpSpPr>
          <p:cNvPr id="546" name="Google Shape;546;p24"/>
          <p:cNvGrpSpPr/>
          <p:nvPr/>
        </p:nvGrpSpPr>
        <p:grpSpPr>
          <a:xfrm>
            <a:off x="2970517" y="1462930"/>
            <a:ext cx="3150714" cy="3000322"/>
            <a:chOff x="2996643" y="1319239"/>
            <a:chExt cx="3150714" cy="3000322"/>
          </a:xfrm>
        </p:grpSpPr>
        <p:sp>
          <p:nvSpPr>
            <p:cNvPr id="547" name="Google Shape;547;p24"/>
            <p:cNvSpPr/>
            <p:nvPr/>
          </p:nvSpPr>
          <p:spPr>
            <a:xfrm>
              <a:off x="3609975" y="1952625"/>
              <a:ext cx="2067000" cy="1895400"/>
            </a:xfrm>
            <a:prstGeom prst="rect">
              <a:avLst/>
            </a:prstGeom>
            <a:noFill/>
            <a:ln w="152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4"/>
            <p:cNvSpPr/>
            <p:nvPr/>
          </p:nvSpPr>
          <p:spPr>
            <a:xfrm>
              <a:off x="4729700" y="2902021"/>
              <a:ext cx="1417657" cy="1417540"/>
            </a:xfrm>
            <a:custGeom>
              <a:avLst/>
              <a:gdLst/>
              <a:ahLst/>
              <a:cxnLst/>
              <a:rect l="l" t="t" r="r" b="b"/>
              <a:pathLst>
                <a:path w="62390" h="62378" extrusionOk="0">
                  <a:moveTo>
                    <a:pt x="31195" y="0"/>
                  </a:moveTo>
                  <a:cubicBezTo>
                    <a:pt x="13967" y="0"/>
                    <a:pt x="1" y="13966"/>
                    <a:pt x="1" y="31183"/>
                  </a:cubicBezTo>
                  <a:cubicBezTo>
                    <a:pt x="1" y="48411"/>
                    <a:pt x="13967" y="62377"/>
                    <a:pt x="31195" y="62377"/>
                  </a:cubicBezTo>
                  <a:cubicBezTo>
                    <a:pt x="48423" y="62377"/>
                    <a:pt x="62389" y="48411"/>
                    <a:pt x="62389" y="31183"/>
                  </a:cubicBezTo>
                  <a:cubicBezTo>
                    <a:pt x="62389" y="13966"/>
                    <a:pt x="48423" y="0"/>
                    <a:pt x="31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4"/>
            <p:cNvSpPr/>
            <p:nvPr/>
          </p:nvSpPr>
          <p:spPr>
            <a:xfrm>
              <a:off x="4729700" y="1319239"/>
              <a:ext cx="1417657" cy="1417517"/>
            </a:xfrm>
            <a:custGeom>
              <a:avLst/>
              <a:gdLst/>
              <a:ahLst/>
              <a:cxnLst/>
              <a:rect l="l" t="t" r="r" b="b"/>
              <a:pathLst>
                <a:path w="62390" h="62377" extrusionOk="0">
                  <a:moveTo>
                    <a:pt x="31195" y="0"/>
                  </a:moveTo>
                  <a:cubicBezTo>
                    <a:pt x="13967" y="0"/>
                    <a:pt x="1" y="13966"/>
                    <a:pt x="1" y="31182"/>
                  </a:cubicBezTo>
                  <a:cubicBezTo>
                    <a:pt x="1" y="48411"/>
                    <a:pt x="13967" y="62377"/>
                    <a:pt x="31195" y="62377"/>
                  </a:cubicBezTo>
                  <a:cubicBezTo>
                    <a:pt x="48423" y="62377"/>
                    <a:pt x="62389" y="48411"/>
                    <a:pt x="62389" y="31182"/>
                  </a:cubicBezTo>
                  <a:cubicBezTo>
                    <a:pt x="62389" y="13966"/>
                    <a:pt x="48423" y="0"/>
                    <a:pt x="31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0" name="Google Shape;550;p24"/>
            <p:cNvSpPr/>
            <p:nvPr/>
          </p:nvSpPr>
          <p:spPr>
            <a:xfrm>
              <a:off x="2996643" y="1319239"/>
              <a:ext cx="1417634" cy="1417517"/>
            </a:xfrm>
            <a:custGeom>
              <a:avLst/>
              <a:gdLst/>
              <a:ahLst/>
              <a:cxnLst/>
              <a:rect l="l" t="t" r="r" b="b"/>
              <a:pathLst>
                <a:path w="62389" h="62377" extrusionOk="0">
                  <a:moveTo>
                    <a:pt x="31194" y="0"/>
                  </a:moveTo>
                  <a:cubicBezTo>
                    <a:pt x="13966" y="0"/>
                    <a:pt x="0" y="13966"/>
                    <a:pt x="0" y="31182"/>
                  </a:cubicBezTo>
                  <a:cubicBezTo>
                    <a:pt x="0" y="48411"/>
                    <a:pt x="13966" y="62377"/>
                    <a:pt x="31194" y="62377"/>
                  </a:cubicBezTo>
                  <a:cubicBezTo>
                    <a:pt x="48423" y="62377"/>
                    <a:pt x="62389" y="48411"/>
                    <a:pt x="62389" y="31182"/>
                  </a:cubicBezTo>
                  <a:cubicBezTo>
                    <a:pt x="62389" y="13966"/>
                    <a:pt x="48423" y="0"/>
                    <a:pt x="31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4"/>
            <p:cNvSpPr/>
            <p:nvPr/>
          </p:nvSpPr>
          <p:spPr>
            <a:xfrm>
              <a:off x="2996643" y="2896701"/>
              <a:ext cx="1417634" cy="1417540"/>
            </a:xfrm>
            <a:custGeom>
              <a:avLst/>
              <a:gdLst/>
              <a:ahLst/>
              <a:cxnLst/>
              <a:rect l="l" t="t" r="r" b="b"/>
              <a:pathLst>
                <a:path w="62389" h="62378" extrusionOk="0">
                  <a:moveTo>
                    <a:pt x="31194" y="0"/>
                  </a:moveTo>
                  <a:cubicBezTo>
                    <a:pt x="13966" y="0"/>
                    <a:pt x="0" y="13966"/>
                    <a:pt x="0" y="31183"/>
                  </a:cubicBezTo>
                  <a:cubicBezTo>
                    <a:pt x="0" y="48411"/>
                    <a:pt x="13966" y="62377"/>
                    <a:pt x="31194" y="62377"/>
                  </a:cubicBezTo>
                  <a:cubicBezTo>
                    <a:pt x="48423" y="62377"/>
                    <a:pt x="62389" y="48411"/>
                    <a:pt x="62389" y="31183"/>
                  </a:cubicBezTo>
                  <a:cubicBezTo>
                    <a:pt x="62389" y="13966"/>
                    <a:pt x="48423" y="0"/>
                    <a:pt x="31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3" name="Google Shape;553;p24"/>
            <p:cNvSpPr/>
            <p:nvPr/>
          </p:nvSpPr>
          <p:spPr>
            <a:xfrm>
              <a:off x="3570850" y="3463457"/>
              <a:ext cx="26967" cy="26788"/>
            </a:xfrm>
            <a:custGeom>
              <a:avLst/>
              <a:gdLst/>
              <a:ahLst/>
              <a:cxnLst/>
              <a:rect l="l" t="t" r="r" b="b"/>
              <a:pathLst>
                <a:path w="1119" h="1117" extrusionOk="0">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8" name="Immagine 4" descr="Immagine che contiene testo, grafica vettoriale&#10;&#10;Descrizione generata automaticamente">
            <a:extLst>
              <a:ext uri="{FF2B5EF4-FFF2-40B4-BE49-F238E27FC236}">
                <a16:creationId xmlns:a16="http://schemas.microsoft.com/office/drawing/2014/main" id="{35AC147B-D4E4-EF49-B2F0-331BA3E9D86F}"/>
              </a:ext>
            </a:extLst>
          </p:cNvPr>
          <p:cNvPicPr>
            <a:picLocks noChangeAspect="1"/>
          </p:cNvPicPr>
          <p:nvPr/>
        </p:nvPicPr>
        <p:blipFill rotWithShape="1">
          <a:blip r:embed="rId3"/>
          <a:srcRect t="58" r="-2" b="-2"/>
          <a:stretch/>
        </p:blipFill>
        <p:spPr>
          <a:xfrm>
            <a:off x="8063484" y="125164"/>
            <a:ext cx="866386" cy="865879"/>
          </a:xfrm>
          <a:prstGeom prst="rect">
            <a:avLst/>
          </a:prstGeom>
        </p:spPr>
      </p:pic>
    </p:spTree>
    <p:extLst>
      <p:ext uri="{BB962C8B-B14F-4D97-AF65-F5344CB8AC3E}">
        <p14:creationId xmlns:p14="http://schemas.microsoft.com/office/powerpoint/2010/main" val="3916253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44"/>
          <p:cNvSpPr txBox="1">
            <a:spLocks noGrp="1"/>
          </p:cNvSpPr>
          <p:nvPr>
            <p:ph type="title"/>
          </p:nvPr>
        </p:nvSpPr>
        <p:spPr>
          <a:xfrm>
            <a:off x="538550" y="533400"/>
            <a:ext cx="8067000" cy="29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0" dirty="0">
                <a:solidFill>
                  <a:schemeClr val="lt2"/>
                </a:solidFill>
                <a:latin typeface="Ranchers"/>
                <a:ea typeface="Ranchers"/>
                <a:cs typeface="Ranchers"/>
                <a:sym typeface="Ranchers"/>
              </a:rPr>
              <a:t>RISULTATI ATTESI</a:t>
            </a:r>
            <a:endParaRPr sz="2500" b="0" dirty="0">
              <a:solidFill>
                <a:schemeClr val="lt2"/>
              </a:solidFill>
              <a:latin typeface="Ranchers"/>
              <a:ea typeface="Ranchers"/>
              <a:cs typeface="Ranchers"/>
              <a:sym typeface="Ranchers"/>
            </a:endParaRPr>
          </a:p>
        </p:txBody>
      </p:sp>
      <p:grpSp>
        <p:nvGrpSpPr>
          <p:cNvPr id="1195" name="Google Shape;1195;p44"/>
          <p:cNvGrpSpPr/>
          <p:nvPr/>
        </p:nvGrpSpPr>
        <p:grpSpPr>
          <a:xfrm>
            <a:off x="4611469" y="1314443"/>
            <a:ext cx="2298782" cy="3086207"/>
            <a:chOff x="4611469" y="1314443"/>
            <a:chExt cx="2298782" cy="3086207"/>
          </a:xfrm>
        </p:grpSpPr>
        <p:sp>
          <p:nvSpPr>
            <p:cNvPr id="1196" name="Google Shape;1196;p44"/>
            <p:cNvSpPr/>
            <p:nvPr/>
          </p:nvSpPr>
          <p:spPr>
            <a:xfrm>
              <a:off x="4759069" y="1674161"/>
              <a:ext cx="1625700" cy="1408500"/>
            </a:xfrm>
            <a:prstGeom prst="hexagon">
              <a:avLst>
                <a:gd name="adj" fmla="val 25000"/>
                <a:gd name="vf" fmla="val 115470"/>
              </a:avLst>
            </a:prstGeom>
            <a:solidFill>
              <a:srgbClr val="885BA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endParaRPr sz="1200">
                <a:solidFill>
                  <a:srgbClr val="FFFFFF"/>
                </a:solidFill>
                <a:latin typeface="Roboto"/>
                <a:ea typeface="Roboto"/>
                <a:cs typeface="Roboto"/>
                <a:sym typeface="Roboto"/>
              </a:endParaRPr>
            </a:p>
          </p:txBody>
        </p:sp>
        <p:sp>
          <p:nvSpPr>
            <p:cNvPr id="1197" name="Google Shape;1197;p44"/>
            <p:cNvSpPr/>
            <p:nvPr/>
          </p:nvSpPr>
          <p:spPr>
            <a:xfrm>
              <a:off x="5315367" y="1314443"/>
              <a:ext cx="513000" cy="513000"/>
            </a:xfrm>
            <a:prstGeom prst="ellipse">
              <a:avLst/>
            </a:prstGeom>
            <a:solidFill>
              <a:srgbClr val="FFFFFF"/>
            </a:solidFill>
            <a:ln w="38100" cap="flat" cmpd="sng">
              <a:solidFill>
                <a:schemeClr val="accent4"/>
              </a:solidFill>
              <a:prstDash val="solid"/>
              <a:round/>
              <a:headEnd type="none" w="sm" len="sm"/>
              <a:tailEnd type="none" w="sm" len="sm"/>
            </a:ln>
          </p:spPr>
          <p:txBody>
            <a:bodyPr spcFirstLastPara="1" wrap="square" lIns="82275" tIns="91425" rIns="91425" bIns="91425" anchor="ctr" anchorCtr="0">
              <a:noAutofit/>
            </a:bodyPr>
            <a:lstStyle/>
            <a:p>
              <a:pPr marL="0" lvl="0" indent="0" algn="ctr" rtl="0">
                <a:spcBef>
                  <a:spcPts val="0"/>
                </a:spcBef>
                <a:spcAft>
                  <a:spcPts val="0"/>
                </a:spcAft>
                <a:buNone/>
              </a:pPr>
              <a:r>
                <a:rPr lang="en" sz="2000">
                  <a:solidFill>
                    <a:schemeClr val="accent4"/>
                  </a:solidFill>
                  <a:latin typeface="Ranchers"/>
                  <a:ea typeface="Ranchers"/>
                  <a:cs typeface="Ranchers"/>
                  <a:sym typeface="Ranchers"/>
                </a:rPr>
                <a:t>3</a:t>
              </a:r>
              <a:endParaRPr sz="2500">
                <a:solidFill>
                  <a:schemeClr val="accent4"/>
                </a:solidFill>
                <a:latin typeface="Fira Sans Extra Condensed Medium"/>
                <a:ea typeface="Fira Sans Extra Condensed Medium"/>
                <a:cs typeface="Fira Sans Extra Condensed Medium"/>
                <a:sym typeface="Fira Sans Extra Condensed Medium"/>
              </a:endParaRPr>
            </a:p>
          </p:txBody>
        </p:sp>
        <p:sp>
          <p:nvSpPr>
            <p:cNvPr id="1198" name="Google Shape;1198;p44"/>
            <p:cNvSpPr/>
            <p:nvPr/>
          </p:nvSpPr>
          <p:spPr>
            <a:xfrm>
              <a:off x="4681969" y="3898750"/>
              <a:ext cx="2228282" cy="501900"/>
            </a:xfrm>
            <a:prstGeom prst="rect">
              <a:avLst/>
            </a:prstGeom>
            <a:noFill/>
            <a:ln>
              <a:noFill/>
            </a:ln>
          </p:spPr>
          <p:txBody>
            <a:bodyPr spcFirstLastPara="1" wrap="square" lIns="90000" tIns="91425" rIns="274300" bIns="91425" anchor="ctr" anchorCtr="0">
              <a:noAutofit/>
            </a:bodyPr>
            <a:lstStyle/>
            <a:p>
              <a:pPr marL="0" marR="0" lvl="0" indent="0" algn="ctr" rtl="0">
                <a:spcBef>
                  <a:spcPts val="0"/>
                </a:spcBef>
                <a:spcAft>
                  <a:spcPts val="0"/>
                </a:spcAft>
                <a:buClr>
                  <a:srgbClr val="000000"/>
                </a:buClr>
                <a:buSzPts val="1100"/>
                <a:buFont typeface="Arial"/>
                <a:buNone/>
              </a:pPr>
              <a:r>
                <a:rPr lang="en" dirty="0" err="1">
                  <a:solidFill>
                    <a:schemeClr val="dk1"/>
                  </a:solidFill>
                  <a:latin typeface="Lato"/>
                  <a:ea typeface="Lato"/>
                  <a:cs typeface="Lato"/>
                  <a:sym typeface="Lato"/>
                </a:rPr>
                <a:t>Apprezzamento</a:t>
              </a:r>
              <a:r>
                <a:rPr lang="en" dirty="0">
                  <a:solidFill>
                    <a:schemeClr val="dk1"/>
                  </a:solidFill>
                  <a:latin typeface="Lato"/>
                  <a:ea typeface="Lato"/>
                  <a:cs typeface="Lato"/>
                  <a:sym typeface="Lato"/>
                </a:rPr>
                <a:t> verso </a:t>
              </a:r>
              <a:r>
                <a:rPr lang="en-GB" dirty="0">
                  <a:solidFill>
                    <a:schemeClr val="dk1"/>
                  </a:solidFill>
                  <a:latin typeface="Lato"/>
                  <a:ea typeface="Lato"/>
                  <a:cs typeface="Lato"/>
                  <a:sym typeface="Lato"/>
                </a:rPr>
                <a:t>i</a:t>
              </a:r>
              <a:r>
                <a:rPr lang="en" dirty="0">
                  <a:solidFill>
                    <a:schemeClr val="dk1"/>
                  </a:solidFill>
                  <a:latin typeface="Lato"/>
                  <a:ea typeface="Lato"/>
                  <a:cs typeface="Lato"/>
                  <a:sym typeface="Lato"/>
                </a:rPr>
                <a:t> </a:t>
              </a:r>
              <a:r>
                <a:rPr lang="en" dirty="0" err="1">
                  <a:solidFill>
                    <a:schemeClr val="dk1"/>
                  </a:solidFill>
                  <a:latin typeface="Lato"/>
                  <a:ea typeface="Lato"/>
                  <a:cs typeface="Lato"/>
                  <a:sym typeface="Lato"/>
                </a:rPr>
                <a:t>valori</a:t>
              </a:r>
              <a:r>
                <a:rPr lang="en" dirty="0">
                  <a:solidFill>
                    <a:schemeClr val="dk1"/>
                  </a:solidFill>
                  <a:latin typeface="Lato"/>
                  <a:ea typeface="Lato"/>
                  <a:cs typeface="Lato"/>
                  <a:sym typeface="Lato"/>
                </a:rPr>
                <a:t> di </a:t>
              </a:r>
              <a:r>
                <a:rPr lang="en" dirty="0" err="1">
                  <a:solidFill>
                    <a:schemeClr val="dk1"/>
                  </a:solidFill>
                  <a:latin typeface="Lato"/>
                  <a:ea typeface="Lato"/>
                  <a:cs typeface="Lato"/>
                  <a:sym typeface="Lato"/>
                </a:rPr>
                <a:t>gratitudine</a:t>
              </a:r>
              <a:r>
                <a:rPr lang="en" dirty="0">
                  <a:solidFill>
                    <a:schemeClr val="dk1"/>
                  </a:solidFill>
                  <a:latin typeface="Lato"/>
                  <a:ea typeface="Lato"/>
                  <a:cs typeface="Lato"/>
                  <a:sym typeface="Lato"/>
                </a:rPr>
                <a:t> e </a:t>
              </a:r>
              <a:r>
                <a:rPr lang="en" dirty="0" err="1">
                  <a:solidFill>
                    <a:schemeClr val="dk1"/>
                  </a:solidFill>
                  <a:latin typeface="Lato"/>
                  <a:ea typeface="Lato"/>
                  <a:cs typeface="Lato"/>
                  <a:sym typeface="Lato"/>
                </a:rPr>
                <a:t>gentilezza</a:t>
              </a:r>
              <a:endParaRPr dirty="0">
                <a:solidFill>
                  <a:schemeClr val="dk1"/>
                </a:solidFill>
                <a:latin typeface="Lato"/>
                <a:ea typeface="Lato"/>
                <a:cs typeface="Lato"/>
                <a:sym typeface="Lato"/>
              </a:endParaRPr>
            </a:p>
          </p:txBody>
        </p:sp>
        <p:sp>
          <p:nvSpPr>
            <p:cNvPr id="1199" name="Google Shape;1199;p44"/>
            <p:cNvSpPr txBox="1"/>
            <p:nvPr/>
          </p:nvSpPr>
          <p:spPr>
            <a:xfrm>
              <a:off x="4611469" y="3458854"/>
              <a:ext cx="1920900"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accent4"/>
                  </a:solidFill>
                  <a:latin typeface="Ranchers"/>
                  <a:ea typeface="Ranchers"/>
                  <a:cs typeface="Ranchers"/>
                  <a:sym typeface="Ranchers"/>
                </a:rPr>
                <a:t>CULTURALE</a:t>
              </a:r>
              <a:endParaRPr sz="2000" dirty="0">
                <a:solidFill>
                  <a:schemeClr val="accent4"/>
                </a:solidFill>
                <a:latin typeface="Ranchers"/>
                <a:ea typeface="Ranchers"/>
                <a:cs typeface="Ranchers"/>
                <a:sym typeface="Ranchers"/>
              </a:endParaRPr>
            </a:p>
          </p:txBody>
        </p:sp>
        <p:grpSp>
          <p:nvGrpSpPr>
            <p:cNvPr id="1200" name="Google Shape;1200;p44"/>
            <p:cNvGrpSpPr/>
            <p:nvPr/>
          </p:nvGrpSpPr>
          <p:grpSpPr>
            <a:xfrm>
              <a:off x="5372630" y="2149814"/>
              <a:ext cx="398577" cy="457195"/>
              <a:chOff x="-55576850" y="3198125"/>
              <a:chExt cx="279625" cy="319025"/>
            </a:xfrm>
          </p:grpSpPr>
          <p:sp>
            <p:nvSpPr>
              <p:cNvPr id="1201" name="Google Shape;1201;p44"/>
              <p:cNvSpPr/>
              <p:nvPr/>
            </p:nvSpPr>
            <p:spPr>
              <a:xfrm>
                <a:off x="-55576850" y="3335975"/>
                <a:ext cx="18900" cy="63825"/>
              </a:xfrm>
              <a:custGeom>
                <a:avLst/>
                <a:gdLst/>
                <a:ahLst/>
                <a:cxnLst/>
                <a:rect l="l" t="t" r="r" b="b"/>
                <a:pathLst>
                  <a:path w="756" h="2553" extrusionOk="0">
                    <a:moveTo>
                      <a:pt x="756" y="0"/>
                    </a:moveTo>
                    <a:cubicBezTo>
                      <a:pt x="315" y="221"/>
                      <a:pt x="0" y="693"/>
                      <a:pt x="0" y="1260"/>
                    </a:cubicBezTo>
                    <a:cubicBezTo>
                      <a:pt x="0" y="1796"/>
                      <a:pt x="315" y="2269"/>
                      <a:pt x="756" y="2552"/>
                    </a:cubicBezTo>
                    <a:lnTo>
                      <a:pt x="7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4"/>
              <p:cNvSpPr/>
              <p:nvPr/>
            </p:nvSpPr>
            <p:spPr>
              <a:xfrm>
                <a:off x="-55539850" y="3198125"/>
                <a:ext cx="206375" cy="99275"/>
              </a:xfrm>
              <a:custGeom>
                <a:avLst/>
                <a:gdLst/>
                <a:ahLst/>
                <a:cxnLst/>
                <a:rect l="l" t="t" r="r" b="b"/>
                <a:pathLst>
                  <a:path w="8255" h="3971" extrusionOk="0">
                    <a:moveTo>
                      <a:pt x="2616" y="1"/>
                    </a:moveTo>
                    <a:cubicBezTo>
                      <a:pt x="2348" y="1"/>
                      <a:pt x="2080" y="95"/>
                      <a:pt x="1860" y="284"/>
                    </a:cubicBezTo>
                    <a:cubicBezTo>
                      <a:pt x="1671" y="95"/>
                      <a:pt x="1387" y="32"/>
                      <a:pt x="1103" y="32"/>
                    </a:cubicBezTo>
                    <a:cubicBezTo>
                      <a:pt x="473" y="32"/>
                      <a:pt x="1" y="536"/>
                      <a:pt x="1" y="1135"/>
                    </a:cubicBezTo>
                    <a:lnTo>
                      <a:pt x="1" y="3970"/>
                    </a:lnTo>
                    <a:lnTo>
                      <a:pt x="1639" y="2364"/>
                    </a:lnTo>
                    <a:cubicBezTo>
                      <a:pt x="1715" y="2287"/>
                      <a:pt x="1815" y="2246"/>
                      <a:pt x="1916" y="2246"/>
                    </a:cubicBezTo>
                    <a:cubicBezTo>
                      <a:pt x="1982" y="2246"/>
                      <a:pt x="2049" y="2263"/>
                      <a:pt x="2112" y="2301"/>
                    </a:cubicBezTo>
                    <a:cubicBezTo>
                      <a:pt x="2726" y="2726"/>
                      <a:pt x="3435" y="2939"/>
                      <a:pt x="4144" y="2939"/>
                    </a:cubicBezTo>
                    <a:cubicBezTo>
                      <a:pt x="4853" y="2939"/>
                      <a:pt x="5561" y="2726"/>
                      <a:pt x="6176" y="2301"/>
                    </a:cubicBezTo>
                    <a:cubicBezTo>
                      <a:pt x="6225" y="2263"/>
                      <a:pt x="6290" y="2246"/>
                      <a:pt x="6355" y="2246"/>
                    </a:cubicBezTo>
                    <a:cubicBezTo>
                      <a:pt x="6456" y="2246"/>
                      <a:pt x="6560" y="2287"/>
                      <a:pt x="6617" y="2364"/>
                    </a:cubicBezTo>
                    <a:lnTo>
                      <a:pt x="8255" y="3970"/>
                    </a:lnTo>
                    <a:lnTo>
                      <a:pt x="8255" y="1135"/>
                    </a:lnTo>
                    <a:cubicBezTo>
                      <a:pt x="8192" y="536"/>
                      <a:pt x="7719" y="32"/>
                      <a:pt x="7089" y="32"/>
                    </a:cubicBezTo>
                    <a:cubicBezTo>
                      <a:pt x="6837" y="32"/>
                      <a:pt x="6554" y="158"/>
                      <a:pt x="6365" y="284"/>
                    </a:cubicBezTo>
                    <a:cubicBezTo>
                      <a:pt x="6144" y="95"/>
                      <a:pt x="5876" y="1"/>
                      <a:pt x="5609" y="1"/>
                    </a:cubicBezTo>
                    <a:cubicBezTo>
                      <a:pt x="5341" y="1"/>
                      <a:pt x="5073" y="95"/>
                      <a:pt x="4853" y="284"/>
                    </a:cubicBezTo>
                    <a:cubicBezTo>
                      <a:pt x="4632" y="95"/>
                      <a:pt x="4372" y="1"/>
                      <a:pt x="4112" y="1"/>
                    </a:cubicBezTo>
                    <a:cubicBezTo>
                      <a:pt x="3852" y="1"/>
                      <a:pt x="3592" y="95"/>
                      <a:pt x="3372" y="284"/>
                    </a:cubicBezTo>
                    <a:cubicBezTo>
                      <a:pt x="3151" y="95"/>
                      <a:pt x="2883" y="1"/>
                      <a:pt x="26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4"/>
              <p:cNvSpPr/>
              <p:nvPr/>
            </p:nvSpPr>
            <p:spPr>
              <a:xfrm>
                <a:off x="-55539850" y="3275325"/>
                <a:ext cx="204800" cy="241825"/>
              </a:xfrm>
              <a:custGeom>
                <a:avLst/>
                <a:gdLst/>
                <a:ahLst/>
                <a:cxnLst/>
                <a:rect l="l" t="t" r="r" b="b"/>
                <a:pathLst>
                  <a:path w="8192" h="9673" extrusionOk="0">
                    <a:moveTo>
                      <a:pt x="2616" y="2962"/>
                    </a:moveTo>
                    <a:cubicBezTo>
                      <a:pt x="2805" y="2962"/>
                      <a:pt x="2962" y="3119"/>
                      <a:pt x="2962" y="3308"/>
                    </a:cubicBezTo>
                    <a:cubicBezTo>
                      <a:pt x="2962" y="3529"/>
                      <a:pt x="2805" y="3686"/>
                      <a:pt x="2616" y="3686"/>
                    </a:cubicBezTo>
                    <a:cubicBezTo>
                      <a:pt x="2427" y="3686"/>
                      <a:pt x="2269" y="3560"/>
                      <a:pt x="2269" y="3308"/>
                    </a:cubicBezTo>
                    <a:cubicBezTo>
                      <a:pt x="2269" y="3119"/>
                      <a:pt x="2427" y="2962"/>
                      <a:pt x="2616" y="2962"/>
                    </a:cubicBezTo>
                    <a:close/>
                    <a:moveTo>
                      <a:pt x="5609" y="2993"/>
                    </a:moveTo>
                    <a:cubicBezTo>
                      <a:pt x="5798" y="2993"/>
                      <a:pt x="5955" y="3151"/>
                      <a:pt x="5955" y="3371"/>
                    </a:cubicBezTo>
                    <a:cubicBezTo>
                      <a:pt x="5987" y="3560"/>
                      <a:pt x="5798" y="3718"/>
                      <a:pt x="5609" y="3718"/>
                    </a:cubicBezTo>
                    <a:cubicBezTo>
                      <a:pt x="5420" y="3718"/>
                      <a:pt x="5262" y="3560"/>
                      <a:pt x="5262" y="3371"/>
                    </a:cubicBezTo>
                    <a:cubicBezTo>
                      <a:pt x="5262" y="3151"/>
                      <a:pt x="5420" y="2993"/>
                      <a:pt x="5609" y="2993"/>
                    </a:cubicBezTo>
                    <a:close/>
                    <a:moveTo>
                      <a:pt x="5164" y="6278"/>
                    </a:moveTo>
                    <a:cubicBezTo>
                      <a:pt x="5262" y="6278"/>
                      <a:pt x="5357" y="6317"/>
                      <a:pt x="5420" y="6396"/>
                    </a:cubicBezTo>
                    <a:cubicBezTo>
                      <a:pt x="5577" y="6522"/>
                      <a:pt x="5577" y="6742"/>
                      <a:pt x="5451" y="6900"/>
                    </a:cubicBezTo>
                    <a:cubicBezTo>
                      <a:pt x="5105" y="7246"/>
                      <a:pt x="4632" y="7435"/>
                      <a:pt x="4096" y="7435"/>
                    </a:cubicBezTo>
                    <a:cubicBezTo>
                      <a:pt x="3592" y="7435"/>
                      <a:pt x="3120" y="7246"/>
                      <a:pt x="2805" y="6900"/>
                    </a:cubicBezTo>
                    <a:cubicBezTo>
                      <a:pt x="2647" y="6742"/>
                      <a:pt x="2647" y="6522"/>
                      <a:pt x="2805" y="6396"/>
                    </a:cubicBezTo>
                    <a:cubicBezTo>
                      <a:pt x="2883" y="6317"/>
                      <a:pt x="2986" y="6278"/>
                      <a:pt x="3080" y="6278"/>
                    </a:cubicBezTo>
                    <a:cubicBezTo>
                      <a:pt x="3175" y="6278"/>
                      <a:pt x="3262" y="6317"/>
                      <a:pt x="3309" y="6396"/>
                    </a:cubicBezTo>
                    <a:cubicBezTo>
                      <a:pt x="3529" y="6616"/>
                      <a:pt x="3821" y="6727"/>
                      <a:pt x="4108" y="6727"/>
                    </a:cubicBezTo>
                    <a:cubicBezTo>
                      <a:pt x="4396" y="6727"/>
                      <a:pt x="4679" y="6616"/>
                      <a:pt x="4884" y="6396"/>
                    </a:cubicBezTo>
                    <a:cubicBezTo>
                      <a:pt x="4963" y="6317"/>
                      <a:pt x="5065" y="6278"/>
                      <a:pt x="5164" y="6278"/>
                    </a:cubicBezTo>
                    <a:close/>
                    <a:moveTo>
                      <a:pt x="1954" y="0"/>
                    </a:moveTo>
                    <a:lnTo>
                      <a:pt x="1" y="1954"/>
                    </a:lnTo>
                    <a:lnTo>
                      <a:pt x="1" y="5577"/>
                    </a:lnTo>
                    <a:cubicBezTo>
                      <a:pt x="1" y="7813"/>
                      <a:pt x="1860" y="9672"/>
                      <a:pt x="4096" y="9672"/>
                    </a:cubicBezTo>
                    <a:cubicBezTo>
                      <a:pt x="6365" y="9672"/>
                      <a:pt x="8192" y="7813"/>
                      <a:pt x="8192" y="5577"/>
                    </a:cubicBezTo>
                    <a:lnTo>
                      <a:pt x="8192" y="1954"/>
                    </a:lnTo>
                    <a:lnTo>
                      <a:pt x="6270" y="0"/>
                    </a:lnTo>
                    <a:cubicBezTo>
                      <a:pt x="5609" y="394"/>
                      <a:pt x="4860" y="591"/>
                      <a:pt x="4112" y="591"/>
                    </a:cubicBezTo>
                    <a:cubicBezTo>
                      <a:pt x="3364" y="591"/>
                      <a:pt x="2616" y="394"/>
                      <a:pt x="19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4"/>
              <p:cNvSpPr/>
              <p:nvPr/>
            </p:nvSpPr>
            <p:spPr>
              <a:xfrm>
                <a:off x="-55316150" y="3335975"/>
                <a:ext cx="18925" cy="63825"/>
              </a:xfrm>
              <a:custGeom>
                <a:avLst/>
                <a:gdLst/>
                <a:ahLst/>
                <a:cxnLst/>
                <a:rect l="l" t="t" r="r" b="b"/>
                <a:pathLst>
                  <a:path w="757" h="2553" extrusionOk="0">
                    <a:moveTo>
                      <a:pt x="0" y="0"/>
                    </a:moveTo>
                    <a:lnTo>
                      <a:pt x="0" y="2552"/>
                    </a:lnTo>
                    <a:cubicBezTo>
                      <a:pt x="441" y="2269"/>
                      <a:pt x="756" y="1796"/>
                      <a:pt x="756" y="1260"/>
                    </a:cubicBezTo>
                    <a:cubicBezTo>
                      <a:pt x="756" y="693"/>
                      <a:pt x="473" y="22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05" name="Google Shape;1205;p44"/>
          <p:cNvGrpSpPr/>
          <p:nvPr/>
        </p:nvGrpSpPr>
        <p:grpSpPr>
          <a:xfrm>
            <a:off x="611794" y="1314443"/>
            <a:ext cx="1920900" cy="3085882"/>
            <a:chOff x="611794" y="1314443"/>
            <a:chExt cx="1920900" cy="3085882"/>
          </a:xfrm>
        </p:grpSpPr>
        <p:sp>
          <p:nvSpPr>
            <p:cNvPr id="1206" name="Google Shape;1206;p44"/>
            <p:cNvSpPr/>
            <p:nvPr/>
          </p:nvSpPr>
          <p:spPr>
            <a:xfrm>
              <a:off x="759394" y="1674161"/>
              <a:ext cx="1625700" cy="1408500"/>
            </a:xfrm>
            <a:prstGeom prst="hexagon">
              <a:avLst>
                <a:gd name="adj" fmla="val 25000"/>
                <a:gd name="vf" fmla="val 115470"/>
              </a:avLst>
            </a:prstGeom>
            <a:solidFill>
              <a:srgbClr val="E562A0"/>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endParaRPr sz="1200">
                <a:solidFill>
                  <a:srgbClr val="FFFFFF"/>
                </a:solidFill>
                <a:latin typeface="Roboto"/>
                <a:ea typeface="Roboto"/>
                <a:cs typeface="Roboto"/>
                <a:sym typeface="Roboto"/>
              </a:endParaRPr>
            </a:p>
          </p:txBody>
        </p:sp>
        <p:sp>
          <p:nvSpPr>
            <p:cNvPr id="1207" name="Google Shape;1207;p44"/>
            <p:cNvSpPr/>
            <p:nvPr/>
          </p:nvSpPr>
          <p:spPr>
            <a:xfrm>
              <a:off x="1315744" y="1314443"/>
              <a:ext cx="513000" cy="513000"/>
            </a:xfrm>
            <a:prstGeom prst="ellipse">
              <a:avLst/>
            </a:prstGeom>
            <a:solidFill>
              <a:srgbClr val="FFFFFF"/>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lt2"/>
                  </a:solidFill>
                  <a:latin typeface="Ranchers"/>
                  <a:ea typeface="Ranchers"/>
                  <a:cs typeface="Ranchers"/>
                  <a:sym typeface="Ranchers"/>
                </a:rPr>
                <a:t>1</a:t>
              </a:r>
              <a:endParaRPr sz="2000">
                <a:solidFill>
                  <a:schemeClr val="lt2"/>
                </a:solidFill>
                <a:latin typeface="Ranchers"/>
                <a:ea typeface="Ranchers"/>
                <a:cs typeface="Ranchers"/>
                <a:sym typeface="Ranchers"/>
              </a:endParaRPr>
            </a:p>
          </p:txBody>
        </p:sp>
        <p:sp>
          <p:nvSpPr>
            <p:cNvPr id="1208" name="Google Shape;1208;p44"/>
            <p:cNvSpPr/>
            <p:nvPr/>
          </p:nvSpPr>
          <p:spPr>
            <a:xfrm>
              <a:off x="682294" y="3898425"/>
              <a:ext cx="1779900" cy="501900"/>
            </a:xfrm>
            <a:prstGeom prst="rect">
              <a:avLst/>
            </a:prstGeom>
            <a:noFill/>
            <a:ln>
              <a:noFill/>
            </a:ln>
          </p:spPr>
          <p:txBody>
            <a:bodyPr spcFirstLastPara="1" wrap="square" lIns="270000" tIns="91425" rIns="274300" bIns="91425" anchor="ctr" anchorCtr="0">
              <a:noAutofit/>
            </a:bodyPr>
            <a:lstStyle/>
            <a:p>
              <a:pPr marL="0" marR="0" lvl="0" indent="0" algn="ctr" rtl="0">
                <a:spcBef>
                  <a:spcPts val="0"/>
                </a:spcBef>
                <a:spcAft>
                  <a:spcPts val="0"/>
                </a:spcAft>
                <a:buClr>
                  <a:srgbClr val="000000"/>
                </a:buClr>
                <a:buSzPts val="1100"/>
                <a:buFont typeface="Arial"/>
                <a:buNone/>
              </a:pPr>
              <a:r>
                <a:rPr lang="en" dirty="0" err="1">
                  <a:solidFill>
                    <a:schemeClr val="dk1"/>
                  </a:solidFill>
                  <a:latin typeface="Lato"/>
                  <a:ea typeface="Lato"/>
                  <a:cs typeface="Lato"/>
                  <a:sym typeface="Lato"/>
                </a:rPr>
                <a:t>Acquisizione</a:t>
              </a:r>
              <a:r>
                <a:rPr lang="en" dirty="0">
                  <a:solidFill>
                    <a:schemeClr val="dk1"/>
                  </a:solidFill>
                  <a:latin typeface="Lato"/>
                  <a:ea typeface="Lato"/>
                  <a:cs typeface="Lato"/>
                  <a:sym typeface="Lato"/>
                </a:rPr>
                <a:t> di nuovo </a:t>
              </a:r>
              <a:r>
                <a:rPr lang="en" dirty="0" err="1">
                  <a:solidFill>
                    <a:schemeClr val="dk1"/>
                  </a:solidFill>
                  <a:latin typeface="Lato"/>
                  <a:ea typeface="Lato"/>
                  <a:cs typeface="Lato"/>
                  <a:sym typeface="Lato"/>
                </a:rPr>
                <a:t>vocabolario</a:t>
              </a:r>
              <a:endParaRPr dirty="0">
                <a:solidFill>
                  <a:schemeClr val="dk1"/>
                </a:solidFill>
                <a:latin typeface="Lato"/>
                <a:ea typeface="Lato"/>
                <a:cs typeface="Lato"/>
                <a:sym typeface="Lato"/>
              </a:endParaRPr>
            </a:p>
          </p:txBody>
        </p:sp>
        <p:sp>
          <p:nvSpPr>
            <p:cNvPr id="1209" name="Google Shape;1209;p44"/>
            <p:cNvSpPr txBox="1"/>
            <p:nvPr/>
          </p:nvSpPr>
          <p:spPr>
            <a:xfrm>
              <a:off x="611794" y="3458854"/>
              <a:ext cx="1920900"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lt2"/>
                  </a:solidFill>
                  <a:latin typeface="Ranchers"/>
                  <a:ea typeface="Ranchers"/>
                  <a:cs typeface="Ranchers"/>
                  <a:sym typeface="Ranchers"/>
                </a:rPr>
                <a:t>LINGUISTICO</a:t>
              </a:r>
              <a:endParaRPr sz="2000" dirty="0">
                <a:solidFill>
                  <a:schemeClr val="lt2"/>
                </a:solidFill>
                <a:latin typeface="Ranchers"/>
                <a:ea typeface="Ranchers"/>
                <a:cs typeface="Ranchers"/>
                <a:sym typeface="Ranchers"/>
              </a:endParaRPr>
            </a:p>
          </p:txBody>
        </p:sp>
        <p:grpSp>
          <p:nvGrpSpPr>
            <p:cNvPr id="1210" name="Google Shape;1210;p44"/>
            <p:cNvGrpSpPr/>
            <p:nvPr/>
          </p:nvGrpSpPr>
          <p:grpSpPr>
            <a:xfrm>
              <a:off x="1343647" y="2149806"/>
              <a:ext cx="457194" cy="457211"/>
              <a:chOff x="-55202750" y="3198925"/>
              <a:chExt cx="318225" cy="316650"/>
            </a:xfrm>
          </p:grpSpPr>
          <p:sp>
            <p:nvSpPr>
              <p:cNvPr id="1211" name="Google Shape;1211;p44"/>
              <p:cNvSpPr/>
              <p:nvPr/>
            </p:nvSpPr>
            <p:spPr>
              <a:xfrm>
                <a:off x="-55130275" y="3293425"/>
                <a:ext cx="167775" cy="168575"/>
              </a:xfrm>
              <a:custGeom>
                <a:avLst/>
                <a:gdLst/>
                <a:ahLst/>
                <a:cxnLst/>
                <a:rect l="l" t="t" r="r" b="b"/>
                <a:pathLst>
                  <a:path w="6711" h="6743" extrusionOk="0">
                    <a:moveTo>
                      <a:pt x="1891" y="2238"/>
                    </a:moveTo>
                    <a:cubicBezTo>
                      <a:pt x="2111" y="2238"/>
                      <a:pt x="2269" y="2395"/>
                      <a:pt x="2269" y="2584"/>
                    </a:cubicBezTo>
                    <a:cubicBezTo>
                      <a:pt x="2269" y="2805"/>
                      <a:pt x="2111" y="2962"/>
                      <a:pt x="1891" y="2962"/>
                    </a:cubicBezTo>
                    <a:cubicBezTo>
                      <a:pt x="1702" y="2962"/>
                      <a:pt x="1544" y="2836"/>
                      <a:pt x="1544" y="2584"/>
                    </a:cubicBezTo>
                    <a:cubicBezTo>
                      <a:pt x="1544" y="2395"/>
                      <a:pt x="1702" y="2238"/>
                      <a:pt x="1891" y="2238"/>
                    </a:cubicBezTo>
                    <a:close/>
                    <a:moveTo>
                      <a:pt x="4884" y="2269"/>
                    </a:moveTo>
                    <a:cubicBezTo>
                      <a:pt x="5104" y="2269"/>
                      <a:pt x="5262" y="2427"/>
                      <a:pt x="5262" y="2647"/>
                    </a:cubicBezTo>
                    <a:cubicBezTo>
                      <a:pt x="5262" y="2836"/>
                      <a:pt x="5104" y="2994"/>
                      <a:pt x="4884" y="2994"/>
                    </a:cubicBezTo>
                    <a:cubicBezTo>
                      <a:pt x="4695" y="2994"/>
                      <a:pt x="4537" y="2836"/>
                      <a:pt x="4537" y="2647"/>
                    </a:cubicBezTo>
                    <a:cubicBezTo>
                      <a:pt x="4537" y="2427"/>
                      <a:pt x="4695" y="2269"/>
                      <a:pt x="4884" y="2269"/>
                    </a:cubicBezTo>
                    <a:close/>
                    <a:moveTo>
                      <a:pt x="4454" y="4798"/>
                    </a:moveTo>
                    <a:cubicBezTo>
                      <a:pt x="4545" y="4798"/>
                      <a:pt x="4632" y="4837"/>
                      <a:pt x="4695" y="4916"/>
                    </a:cubicBezTo>
                    <a:cubicBezTo>
                      <a:pt x="4852" y="5042"/>
                      <a:pt x="4852" y="5262"/>
                      <a:pt x="4726" y="5420"/>
                    </a:cubicBezTo>
                    <a:cubicBezTo>
                      <a:pt x="4380" y="5798"/>
                      <a:pt x="3907" y="5987"/>
                      <a:pt x="3403" y="5987"/>
                    </a:cubicBezTo>
                    <a:cubicBezTo>
                      <a:pt x="2899" y="5987"/>
                      <a:pt x="2426" y="5798"/>
                      <a:pt x="2111" y="5420"/>
                    </a:cubicBezTo>
                    <a:cubicBezTo>
                      <a:pt x="1954" y="5262"/>
                      <a:pt x="1954" y="5042"/>
                      <a:pt x="2111" y="4916"/>
                    </a:cubicBezTo>
                    <a:cubicBezTo>
                      <a:pt x="2190" y="4837"/>
                      <a:pt x="2284" y="4798"/>
                      <a:pt x="2375" y="4798"/>
                    </a:cubicBezTo>
                    <a:cubicBezTo>
                      <a:pt x="2466" y="4798"/>
                      <a:pt x="2552" y="4837"/>
                      <a:pt x="2615" y="4916"/>
                    </a:cubicBezTo>
                    <a:cubicBezTo>
                      <a:pt x="2836" y="5136"/>
                      <a:pt x="3119" y="5246"/>
                      <a:pt x="3403" y="5246"/>
                    </a:cubicBezTo>
                    <a:cubicBezTo>
                      <a:pt x="3686" y="5246"/>
                      <a:pt x="3970" y="5136"/>
                      <a:pt x="4191" y="4916"/>
                    </a:cubicBezTo>
                    <a:cubicBezTo>
                      <a:pt x="4269" y="4837"/>
                      <a:pt x="4364" y="4798"/>
                      <a:pt x="4454" y="4798"/>
                    </a:cubicBezTo>
                    <a:close/>
                    <a:moveTo>
                      <a:pt x="3403" y="1"/>
                    </a:moveTo>
                    <a:cubicBezTo>
                      <a:pt x="2773" y="1261"/>
                      <a:pt x="1513" y="2112"/>
                      <a:pt x="63" y="2238"/>
                    </a:cubicBezTo>
                    <a:cubicBezTo>
                      <a:pt x="63" y="2364"/>
                      <a:pt x="0" y="2521"/>
                      <a:pt x="0" y="2647"/>
                    </a:cubicBezTo>
                    <a:lnTo>
                      <a:pt x="0" y="4128"/>
                    </a:lnTo>
                    <a:cubicBezTo>
                      <a:pt x="0" y="5577"/>
                      <a:pt x="1198" y="6743"/>
                      <a:pt x="2615" y="6743"/>
                    </a:cubicBezTo>
                    <a:lnTo>
                      <a:pt x="4096" y="6743"/>
                    </a:lnTo>
                    <a:cubicBezTo>
                      <a:pt x="5577" y="6743"/>
                      <a:pt x="6711" y="5546"/>
                      <a:pt x="6711" y="4128"/>
                    </a:cubicBezTo>
                    <a:lnTo>
                      <a:pt x="6711" y="2647"/>
                    </a:lnTo>
                    <a:cubicBezTo>
                      <a:pt x="6711" y="2521"/>
                      <a:pt x="6711" y="2364"/>
                      <a:pt x="6679" y="2238"/>
                    </a:cubicBezTo>
                    <a:cubicBezTo>
                      <a:pt x="5293" y="2112"/>
                      <a:pt x="4033" y="1261"/>
                      <a:pt x="34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4"/>
              <p:cNvSpPr/>
              <p:nvPr/>
            </p:nvSpPr>
            <p:spPr>
              <a:xfrm>
                <a:off x="-55202750" y="3198925"/>
                <a:ext cx="318225" cy="316650"/>
              </a:xfrm>
              <a:custGeom>
                <a:avLst/>
                <a:gdLst/>
                <a:ahLst/>
                <a:cxnLst/>
                <a:rect l="l" t="t" r="r" b="b"/>
                <a:pathLst>
                  <a:path w="12729" h="12666" extrusionOk="0">
                    <a:moveTo>
                      <a:pt x="6302" y="2221"/>
                    </a:moveTo>
                    <a:cubicBezTo>
                      <a:pt x="6459" y="2221"/>
                      <a:pt x="6617" y="2300"/>
                      <a:pt x="6648" y="2458"/>
                    </a:cubicBezTo>
                    <a:lnTo>
                      <a:pt x="6680" y="2615"/>
                    </a:lnTo>
                    <a:cubicBezTo>
                      <a:pt x="7058" y="4127"/>
                      <a:pt x="8381" y="5230"/>
                      <a:pt x="9956" y="5230"/>
                    </a:cubicBezTo>
                    <a:cubicBezTo>
                      <a:pt x="10145" y="5230"/>
                      <a:pt x="10272" y="5356"/>
                      <a:pt x="10303" y="5545"/>
                    </a:cubicBezTo>
                    <a:cubicBezTo>
                      <a:pt x="10366" y="5829"/>
                      <a:pt x="10398" y="6112"/>
                      <a:pt x="10398" y="6364"/>
                    </a:cubicBezTo>
                    <a:lnTo>
                      <a:pt x="10398" y="7877"/>
                    </a:lnTo>
                    <a:cubicBezTo>
                      <a:pt x="10398" y="9704"/>
                      <a:pt x="8885" y="11216"/>
                      <a:pt x="7058" y="11216"/>
                    </a:cubicBezTo>
                    <a:lnTo>
                      <a:pt x="5546" y="11216"/>
                    </a:lnTo>
                    <a:cubicBezTo>
                      <a:pt x="3687" y="11216"/>
                      <a:pt x="2206" y="9704"/>
                      <a:pt x="2206" y="7877"/>
                    </a:cubicBezTo>
                    <a:lnTo>
                      <a:pt x="2206" y="6364"/>
                    </a:lnTo>
                    <a:cubicBezTo>
                      <a:pt x="2206" y="6112"/>
                      <a:pt x="2238" y="5829"/>
                      <a:pt x="2269" y="5545"/>
                    </a:cubicBezTo>
                    <a:cubicBezTo>
                      <a:pt x="2332" y="5388"/>
                      <a:pt x="2490" y="5230"/>
                      <a:pt x="2647" y="5230"/>
                    </a:cubicBezTo>
                    <a:cubicBezTo>
                      <a:pt x="4160" y="5230"/>
                      <a:pt x="5514" y="4127"/>
                      <a:pt x="5892" y="2615"/>
                    </a:cubicBezTo>
                    <a:lnTo>
                      <a:pt x="5955" y="2458"/>
                    </a:lnTo>
                    <a:cubicBezTo>
                      <a:pt x="5987" y="2300"/>
                      <a:pt x="6144" y="2221"/>
                      <a:pt x="6302" y="2221"/>
                    </a:cubicBezTo>
                    <a:close/>
                    <a:moveTo>
                      <a:pt x="6333" y="0"/>
                    </a:moveTo>
                    <a:cubicBezTo>
                      <a:pt x="3529" y="0"/>
                      <a:pt x="1135" y="2111"/>
                      <a:pt x="789" y="4884"/>
                    </a:cubicBezTo>
                    <a:cubicBezTo>
                      <a:pt x="284" y="5230"/>
                      <a:pt x="1" y="5797"/>
                      <a:pt x="1" y="6427"/>
                    </a:cubicBezTo>
                    <a:cubicBezTo>
                      <a:pt x="1" y="6805"/>
                      <a:pt x="127" y="7215"/>
                      <a:pt x="379" y="7530"/>
                    </a:cubicBezTo>
                    <a:cubicBezTo>
                      <a:pt x="158" y="7845"/>
                      <a:pt x="1" y="8223"/>
                      <a:pt x="1" y="8633"/>
                    </a:cubicBezTo>
                    <a:cubicBezTo>
                      <a:pt x="1" y="9011"/>
                      <a:pt x="127" y="9420"/>
                      <a:pt x="379" y="9735"/>
                    </a:cubicBezTo>
                    <a:cubicBezTo>
                      <a:pt x="158" y="10050"/>
                      <a:pt x="1" y="10428"/>
                      <a:pt x="1" y="10838"/>
                    </a:cubicBezTo>
                    <a:cubicBezTo>
                      <a:pt x="1" y="11846"/>
                      <a:pt x="852" y="12665"/>
                      <a:pt x="1891" y="12665"/>
                    </a:cubicBezTo>
                    <a:lnTo>
                      <a:pt x="10839" y="12665"/>
                    </a:lnTo>
                    <a:cubicBezTo>
                      <a:pt x="11847" y="12665"/>
                      <a:pt x="12729" y="11846"/>
                      <a:pt x="12729" y="10838"/>
                    </a:cubicBezTo>
                    <a:cubicBezTo>
                      <a:pt x="12729" y="10428"/>
                      <a:pt x="12603" y="10050"/>
                      <a:pt x="12319" y="9735"/>
                    </a:cubicBezTo>
                    <a:cubicBezTo>
                      <a:pt x="12571" y="9420"/>
                      <a:pt x="12729" y="9011"/>
                      <a:pt x="12729" y="8633"/>
                    </a:cubicBezTo>
                    <a:cubicBezTo>
                      <a:pt x="12666" y="8223"/>
                      <a:pt x="12508" y="7845"/>
                      <a:pt x="12288" y="7530"/>
                    </a:cubicBezTo>
                    <a:cubicBezTo>
                      <a:pt x="12508" y="7215"/>
                      <a:pt x="12666" y="6805"/>
                      <a:pt x="12666" y="6427"/>
                    </a:cubicBezTo>
                    <a:cubicBezTo>
                      <a:pt x="12666" y="5829"/>
                      <a:pt x="12351" y="5230"/>
                      <a:pt x="11878" y="4884"/>
                    </a:cubicBezTo>
                    <a:cubicBezTo>
                      <a:pt x="11500" y="2111"/>
                      <a:pt x="9137" y="0"/>
                      <a:pt x="6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3" name="Google Shape;1213;p44"/>
          <p:cNvGrpSpPr/>
          <p:nvPr/>
        </p:nvGrpSpPr>
        <p:grpSpPr>
          <a:xfrm>
            <a:off x="6670267" y="1314443"/>
            <a:ext cx="1920900" cy="3081707"/>
            <a:chOff x="6670267" y="1314443"/>
            <a:chExt cx="1920900" cy="3081707"/>
          </a:xfrm>
        </p:grpSpPr>
        <p:sp>
          <p:nvSpPr>
            <p:cNvPr id="1214" name="Google Shape;1214;p44"/>
            <p:cNvSpPr/>
            <p:nvPr/>
          </p:nvSpPr>
          <p:spPr>
            <a:xfrm>
              <a:off x="6758916" y="1674161"/>
              <a:ext cx="1625700" cy="1408500"/>
            </a:xfrm>
            <a:prstGeom prst="hexagon">
              <a:avLst>
                <a:gd name="adj" fmla="val 25000"/>
                <a:gd name="vf" fmla="val 115470"/>
              </a:avLst>
            </a:prstGeom>
            <a:solidFill>
              <a:srgbClr val="FAB32E"/>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endParaRPr sz="1200">
                <a:solidFill>
                  <a:srgbClr val="FFFFFF"/>
                </a:solidFill>
                <a:latin typeface="Roboto"/>
                <a:ea typeface="Roboto"/>
                <a:cs typeface="Roboto"/>
                <a:sym typeface="Roboto"/>
              </a:endParaRPr>
            </a:p>
          </p:txBody>
        </p:sp>
        <p:sp>
          <p:nvSpPr>
            <p:cNvPr id="1215" name="Google Shape;1215;p44"/>
            <p:cNvSpPr/>
            <p:nvPr/>
          </p:nvSpPr>
          <p:spPr>
            <a:xfrm>
              <a:off x="7315204" y="1314443"/>
              <a:ext cx="513000" cy="513000"/>
            </a:xfrm>
            <a:prstGeom prst="ellipse">
              <a:avLst/>
            </a:prstGeom>
            <a:solidFill>
              <a:srgbClr val="FFFFFF"/>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dk2"/>
                  </a:solidFill>
                  <a:latin typeface="Ranchers"/>
                  <a:ea typeface="Ranchers"/>
                  <a:cs typeface="Ranchers"/>
                  <a:sym typeface="Ranchers"/>
                </a:rPr>
                <a:t>4</a:t>
              </a:r>
              <a:endParaRPr sz="2500">
                <a:solidFill>
                  <a:schemeClr val="dk2"/>
                </a:solidFill>
                <a:latin typeface="Fira Sans Extra Condensed Medium"/>
                <a:ea typeface="Fira Sans Extra Condensed Medium"/>
                <a:cs typeface="Fira Sans Extra Condensed Medium"/>
                <a:sym typeface="Fira Sans Extra Condensed Medium"/>
              </a:endParaRPr>
            </a:p>
          </p:txBody>
        </p:sp>
        <p:sp>
          <p:nvSpPr>
            <p:cNvPr id="1216" name="Google Shape;1216;p44"/>
            <p:cNvSpPr/>
            <p:nvPr/>
          </p:nvSpPr>
          <p:spPr>
            <a:xfrm>
              <a:off x="6681806" y="3894250"/>
              <a:ext cx="1779900" cy="501900"/>
            </a:xfrm>
            <a:prstGeom prst="rect">
              <a:avLst/>
            </a:prstGeom>
            <a:noFill/>
            <a:ln>
              <a:noFill/>
            </a:ln>
          </p:spPr>
          <p:txBody>
            <a:bodyPr spcFirstLastPara="1" wrap="square" lIns="274300" tIns="91425" rIns="274300" bIns="91425" anchor="ctr" anchorCtr="0">
              <a:noAutofit/>
            </a:bodyPr>
            <a:lstStyle/>
            <a:p>
              <a:pPr marL="0" marR="0" lvl="0" indent="0" algn="ctr" rtl="0">
                <a:spcBef>
                  <a:spcPts val="0"/>
                </a:spcBef>
                <a:spcAft>
                  <a:spcPts val="0"/>
                </a:spcAft>
                <a:buClr>
                  <a:srgbClr val="000000"/>
                </a:buClr>
                <a:buSzPts val="1100"/>
                <a:buFont typeface="Arial"/>
                <a:buNone/>
              </a:pPr>
              <a:r>
                <a:rPr lang="en" dirty="0" err="1">
                  <a:solidFill>
                    <a:schemeClr val="dk1"/>
                  </a:solidFill>
                  <a:latin typeface="Lato"/>
                  <a:ea typeface="Lato"/>
                  <a:cs typeface="Lato"/>
                  <a:sym typeface="Lato"/>
                </a:rPr>
                <a:t>Sviluppo</a:t>
              </a:r>
              <a:r>
                <a:rPr lang="en" dirty="0">
                  <a:solidFill>
                    <a:schemeClr val="dk1"/>
                  </a:solidFill>
                  <a:latin typeface="Lato"/>
                  <a:ea typeface="Lato"/>
                  <a:cs typeface="Lato"/>
                  <a:sym typeface="Lato"/>
                </a:rPr>
                <a:t> di </a:t>
              </a:r>
              <a:r>
                <a:rPr lang="en" dirty="0" err="1">
                  <a:solidFill>
                    <a:schemeClr val="dk1"/>
                  </a:solidFill>
                  <a:latin typeface="Lato"/>
                  <a:ea typeface="Lato"/>
                  <a:cs typeface="Lato"/>
                  <a:sym typeface="Lato"/>
                </a:rPr>
                <a:t>empatia</a:t>
              </a:r>
              <a:r>
                <a:rPr lang="en" dirty="0">
                  <a:solidFill>
                    <a:schemeClr val="dk1"/>
                  </a:solidFill>
                  <a:latin typeface="Lato"/>
                  <a:ea typeface="Lato"/>
                  <a:cs typeface="Lato"/>
                  <a:sym typeface="Lato"/>
                </a:rPr>
                <a:t> e </a:t>
              </a:r>
              <a:r>
                <a:rPr lang="en" dirty="0" err="1">
                  <a:solidFill>
                    <a:schemeClr val="dk1"/>
                  </a:solidFill>
                  <a:latin typeface="Lato"/>
                  <a:ea typeface="Lato"/>
                  <a:cs typeface="Lato"/>
                  <a:sym typeface="Lato"/>
                </a:rPr>
                <a:t>compassione</a:t>
              </a:r>
              <a:endParaRPr dirty="0">
                <a:solidFill>
                  <a:schemeClr val="dk1"/>
                </a:solidFill>
                <a:latin typeface="Lato"/>
                <a:ea typeface="Lato"/>
                <a:cs typeface="Lato"/>
                <a:sym typeface="Lato"/>
              </a:endParaRPr>
            </a:p>
          </p:txBody>
        </p:sp>
        <p:sp>
          <p:nvSpPr>
            <p:cNvPr id="1217" name="Google Shape;1217;p44"/>
            <p:cNvSpPr txBox="1"/>
            <p:nvPr/>
          </p:nvSpPr>
          <p:spPr>
            <a:xfrm>
              <a:off x="6670267" y="3444563"/>
              <a:ext cx="1920900"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IT" sz="2000" dirty="0">
                  <a:solidFill>
                    <a:schemeClr val="dk2"/>
                  </a:solidFill>
                  <a:latin typeface="Ranchers"/>
                  <a:ea typeface="Ranchers"/>
                  <a:cs typeface="Ranchers"/>
                  <a:sym typeface="Ranchers"/>
                </a:rPr>
                <a:t>CONTENUTISTCO</a:t>
              </a:r>
              <a:endParaRPr sz="2000" dirty="0">
                <a:solidFill>
                  <a:schemeClr val="dk2"/>
                </a:solidFill>
                <a:latin typeface="Ranchers"/>
                <a:ea typeface="Ranchers"/>
                <a:cs typeface="Ranchers"/>
                <a:sym typeface="Ranchers"/>
              </a:endParaRPr>
            </a:p>
          </p:txBody>
        </p:sp>
        <p:grpSp>
          <p:nvGrpSpPr>
            <p:cNvPr id="1218" name="Google Shape;1218;p44"/>
            <p:cNvGrpSpPr/>
            <p:nvPr/>
          </p:nvGrpSpPr>
          <p:grpSpPr>
            <a:xfrm>
              <a:off x="7372471" y="2149814"/>
              <a:ext cx="398577" cy="457195"/>
              <a:chOff x="-53224225" y="3976300"/>
              <a:chExt cx="279625" cy="319025"/>
            </a:xfrm>
          </p:grpSpPr>
          <p:sp>
            <p:nvSpPr>
              <p:cNvPr id="1219" name="Google Shape;1219;p44"/>
              <p:cNvSpPr/>
              <p:nvPr/>
            </p:nvSpPr>
            <p:spPr>
              <a:xfrm>
                <a:off x="-53224225" y="4132250"/>
                <a:ext cx="18925" cy="63825"/>
              </a:xfrm>
              <a:custGeom>
                <a:avLst/>
                <a:gdLst/>
                <a:ahLst/>
                <a:cxnLst/>
                <a:rect l="l" t="t" r="r" b="b"/>
                <a:pathLst>
                  <a:path w="757" h="2553" extrusionOk="0">
                    <a:moveTo>
                      <a:pt x="756" y="1"/>
                    </a:moveTo>
                    <a:cubicBezTo>
                      <a:pt x="315" y="284"/>
                      <a:pt x="0" y="757"/>
                      <a:pt x="0" y="1292"/>
                    </a:cubicBezTo>
                    <a:cubicBezTo>
                      <a:pt x="0" y="1796"/>
                      <a:pt x="315" y="2269"/>
                      <a:pt x="756" y="2552"/>
                    </a:cubicBezTo>
                    <a:lnTo>
                      <a:pt x="756" y="2395"/>
                    </a:lnTo>
                    <a:lnTo>
                      <a:pt x="7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4"/>
              <p:cNvSpPr/>
              <p:nvPr/>
            </p:nvSpPr>
            <p:spPr>
              <a:xfrm>
                <a:off x="-53185625" y="4014900"/>
                <a:ext cx="204800" cy="117375"/>
              </a:xfrm>
              <a:custGeom>
                <a:avLst/>
                <a:gdLst/>
                <a:ahLst/>
                <a:cxnLst/>
                <a:rect l="l" t="t" r="r" b="b"/>
                <a:pathLst>
                  <a:path w="8192" h="4695" extrusionOk="0">
                    <a:moveTo>
                      <a:pt x="4096" y="0"/>
                    </a:moveTo>
                    <a:cubicBezTo>
                      <a:pt x="1859" y="0"/>
                      <a:pt x="0" y="1859"/>
                      <a:pt x="0" y="4096"/>
                    </a:cubicBezTo>
                    <a:lnTo>
                      <a:pt x="0" y="4695"/>
                    </a:lnTo>
                    <a:lnTo>
                      <a:pt x="1638" y="3088"/>
                    </a:lnTo>
                    <a:cubicBezTo>
                      <a:pt x="1675" y="3014"/>
                      <a:pt x="1755" y="2983"/>
                      <a:pt x="1847" y="2983"/>
                    </a:cubicBezTo>
                    <a:cubicBezTo>
                      <a:pt x="1912" y="2983"/>
                      <a:pt x="1983" y="2999"/>
                      <a:pt x="2048" y="3025"/>
                    </a:cubicBezTo>
                    <a:cubicBezTo>
                      <a:pt x="2662" y="3450"/>
                      <a:pt x="3371" y="3663"/>
                      <a:pt x="4080" y="3663"/>
                    </a:cubicBezTo>
                    <a:cubicBezTo>
                      <a:pt x="4789" y="3663"/>
                      <a:pt x="5498" y="3450"/>
                      <a:pt x="6112" y="3025"/>
                    </a:cubicBezTo>
                    <a:cubicBezTo>
                      <a:pt x="6174" y="2987"/>
                      <a:pt x="6241" y="2970"/>
                      <a:pt x="6307" y="2970"/>
                    </a:cubicBezTo>
                    <a:cubicBezTo>
                      <a:pt x="6409" y="2970"/>
                      <a:pt x="6508" y="3011"/>
                      <a:pt x="6585" y="3088"/>
                    </a:cubicBezTo>
                    <a:lnTo>
                      <a:pt x="8191" y="4695"/>
                    </a:lnTo>
                    <a:lnTo>
                      <a:pt x="8191" y="4096"/>
                    </a:lnTo>
                    <a:cubicBezTo>
                      <a:pt x="8191" y="1859"/>
                      <a:pt x="6333" y="0"/>
                      <a:pt x="4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4"/>
              <p:cNvSpPr/>
              <p:nvPr/>
            </p:nvSpPr>
            <p:spPr>
              <a:xfrm>
                <a:off x="-53187200" y="4110200"/>
                <a:ext cx="205575" cy="185125"/>
              </a:xfrm>
              <a:custGeom>
                <a:avLst/>
                <a:gdLst/>
                <a:ahLst/>
                <a:cxnLst/>
                <a:rect l="l" t="t" r="r" b="b"/>
                <a:pathLst>
                  <a:path w="8223" h="7405" extrusionOk="0">
                    <a:moveTo>
                      <a:pt x="2615" y="1418"/>
                    </a:moveTo>
                    <a:cubicBezTo>
                      <a:pt x="2836" y="1418"/>
                      <a:pt x="2993" y="1576"/>
                      <a:pt x="2993" y="1796"/>
                    </a:cubicBezTo>
                    <a:cubicBezTo>
                      <a:pt x="2993" y="1985"/>
                      <a:pt x="2836" y="2143"/>
                      <a:pt x="2615" y="2143"/>
                    </a:cubicBezTo>
                    <a:cubicBezTo>
                      <a:pt x="2426" y="2143"/>
                      <a:pt x="2268" y="1985"/>
                      <a:pt x="2268" y="1796"/>
                    </a:cubicBezTo>
                    <a:cubicBezTo>
                      <a:pt x="2268" y="1576"/>
                      <a:pt x="2426" y="1418"/>
                      <a:pt x="2615" y="1418"/>
                    </a:cubicBezTo>
                    <a:close/>
                    <a:moveTo>
                      <a:pt x="5608" y="1418"/>
                    </a:moveTo>
                    <a:cubicBezTo>
                      <a:pt x="5829" y="1418"/>
                      <a:pt x="5986" y="1576"/>
                      <a:pt x="5986" y="1796"/>
                    </a:cubicBezTo>
                    <a:cubicBezTo>
                      <a:pt x="5986" y="1985"/>
                      <a:pt x="5829" y="2143"/>
                      <a:pt x="5608" y="2143"/>
                    </a:cubicBezTo>
                    <a:cubicBezTo>
                      <a:pt x="5419" y="2143"/>
                      <a:pt x="5261" y="1985"/>
                      <a:pt x="5261" y="1796"/>
                    </a:cubicBezTo>
                    <a:cubicBezTo>
                      <a:pt x="5261" y="1576"/>
                      <a:pt x="5419" y="1418"/>
                      <a:pt x="5608" y="1418"/>
                    </a:cubicBezTo>
                    <a:close/>
                    <a:moveTo>
                      <a:pt x="5179" y="3978"/>
                    </a:moveTo>
                    <a:cubicBezTo>
                      <a:pt x="5269" y="3978"/>
                      <a:pt x="5356" y="4017"/>
                      <a:pt x="5419" y="4096"/>
                    </a:cubicBezTo>
                    <a:cubicBezTo>
                      <a:pt x="5576" y="4222"/>
                      <a:pt x="5576" y="4474"/>
                      <a:pt x="5450" y="4632"/>
                    </a:cubicBezTo>
                    <a:cubicBezTo>
                      <a:pt x="5104" y="4978"/>
                      <a:pt x="4631" y="5167"/>
                      <a:pt x="4159" y="5167"/>
                    </a:cubicBezTo>
                    <a:cubicBezTo>
                      <a:pt x="3655" y="5167"/>
                      <a:pt x="3182" y="4978"/>
                      <a:pt x="2836" y="4632"/>
                    </a:cubicBezTo>
                    <a:cubicBezTo>
                      <a:pt x="2678" y="4474"/>
                      <a:pt x="2678" y="4222"/>
                      <a:pt x="2836" y="4096"/>
                    </a:cubicBezTo>
                    <a:cubicBezTo>
                      <a:pt x="2914" y="4017"/>
                      <a:pt x="3009" y="3978"/>
                      <a:pt x="3099" y="3978"/>
                    </a:cubicBezTo>
                    <a:cubicBezTo>
                      <a:pt x="3190" y="3978"/>
                      <a:pt x="3277" y="4017"/>
                      <a:pt x="3340" y="4096"/>
                    </a:cubicBezTo>
                    <a:cubicBezTo>
                      <a:pt x="3560" y="4317"/>
                      <a:pt x="3844" y="4427"/>
                      <a:pt x="4127" y="4427"/>
                    </a:cubicBezTo>
                    <a:cubicBezTo>
                      <a:pt x="4411" y="4427"/>
                      <a:pt x="4694" y="4317"/>
                      <a:pt x="4915" y="4096"/>
                    </a:cubicBezTo>
                    <a:cubicBezTo>
                      <a:pt x="4994" y="4017"/>
                      <a:pt x="5088" y="3978"/>
                      <a:pt x="5179" y="3978"/>
                    </a:cubicBezTo>
                    <a:close/>
                    <a:moveTo>
                      <a:pt x="1922" y="0"/>
                    </a:moveTo>
                    <a:lnTo>
                      <a:pt x="0" y="1954"/>
                    </a:lnTo>
                    <a:lnTo>
                      <a:pt x="0" y="3277"/>
                    </a:lnTo>
                    <a:cubicBezTo>
                      <a:pt x="0" y="5514"/>
                      <a:pt x="1827" y="7404"/>
                      <a:pt x="4096" y="7404"/>
                    </a:cubicBezTo>
                    <a:cubicBezTo>
                      <a:pt x="6396" y="7404"/>
                      <a:pt x="8223" y="5514"/>
                      <a:pt x="8223" y="3277"/>
                    </a:cubicBezTo>
                    <a:lnTo>
                      <a:pt x="8223" y="1954"/>
                    </a:lnTo>
                    <a:lnTo>
                      <a:pt x="6301" y="0"/>
                    </a:lnTo>
                    <a:cubicBezTo>
                      <a:pt x="5624" y="394"/>
                      <a:pt x="4875" y="591"/>
                      <a:pt x="4123" y="591"/>
                    </a:cubicBezTo>
                    <a:cubicBezTo>
                      <a:pt x="3371" y="591"/>
                      <a:pt x="2615" y="394"/>
                      <a:pt x="19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4"/>
              <p:cNvSpPr/>
              <p:nvPr/>
            </p:nvSpPr>
            <p:spPr>
              <a:xfrm>
                <a:off x="-53020225" y="4211800"/>
                <a:ext cx="74825" cy="83525"/>
              </a:xfrm>
              <a:custGeom>
                <a:avLst/>
                <a:gdLst/>
                <a:ahLst/>
                <a:cxnLst/>
                <a:rect l="l" t="t" r="r" b="b"/>
                <a:pathLst>
                  <a:path w="2993" h="3341" extrusionOk="0">
                    <a:moveTo>
                      <a:pt x="2174" y="1"/>
                    </a:moveTo>
                    <a:cubicBezTo>
                      <a:pt x="2016" y="1387"/>
                      <a:pt x="1197" y="2615"/>
                      <a:pt x="0" y="3340"/>
                    </a:cubicBezTo>
                    <a:lnTo>
                      <a:pt x="2647" y="3340"/>
                    </a:lnTo>
                    <a:cubicBezTo>
                      <a:pt x="2836" y="3340"/>
                      <a:pt x="2993" y="3183"/>
                      <a:pt x="2993" y="2993"/>
                    </a:cubicBezTo>
                    <a:lnTo>
                      <a:pt x="2993" y="2867"/>
                    </a:lnTo>
                    <a:cubicBezTo>
                      <a:pt x="2993" y="1859"/>
                      <a:pt x="2710" y="883"/>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4"/>
              <p:cNvSpPr/>
              <p:nvPr/>
            </p:nvSpPr>
            <p:spPr>
              <a:xfrm>
                <a:off x="-53224225" y="4211025"/>
                <a:ext cx="74850" cy="83500"/>
              </a:xfrm>
              <a:custGeom>
                <a:avLst/>
                <a:gdLst/>
                <a:ahLst/>
                <a:cxnLst/>
                <a:rect l="l" t="t" r="r" b="b"/>
                <a:pathLst>
                  <a:path w="2994" h="3340" extrusionOk="0">
                    <a:moveTo>
                      <a:pt x="851" y="0"/>
                    </a:moveTo>
                    <a:cubicBezTo>
                      <a:pt x="315" y="851"/>
                      <a:pt x="0" y="1796"/>
                      <a:pt x="0" y="2867"/>
                    </a:cubicBezTo>
                    <a:lnTo>
                      <a:pt x="0" y="2993"/>
                    </a:lnTo>
                    <a:cubicBezTo>
                      <a:pt x="0" y="3182"/>
                      <a:pt x="158" y="3340"/>
                      <a:pt x="378" y="3340"/>
                    </a:cubicBezTo>
                    <a:lnTo>
                      <a:pt x="2993" y="3340"/>
                    </a:lnTo>
                    <a:cubicBezTo>
                      <a:pt x="1859" y="2646"/>
                      <a:pt x="1040" y="1418"/>
                      <a:pt x="8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4"/>
              <p:cNvSpPr/>
              <p:nvPr/>
            </p:nvSpPr>
            <p:spPr>
              <a:xfrm>
                <a:off x="-52962725" y="4131475"/>
                <a:ext cx="18125" cy="63800"/>
              </a:xfrm>
              <a:custGeom>
                <a:avLst/>
                <a:gdLst/>
                <a:ahLst/>
                <a:cxnLst/>
                <a:rect l="l" t="t" r="r" b="b"/>
                <a:pathLst>
                  <a:path w="725" h="2552" extrusionOk="0">
                    <a:moveTo>
                      <a:pt x="0" y="0"/>
                    </a:moveTo>
                    <a:lnTo>
                      <a:pt x="0" y="2394"/>
                    </a:lnTo>
                    <a:lnTo>
                      <a:pt x="0" y="2552"/>
                    </a:lnTo>
                    <a:cubicBezTo>
                      <a:pt x="410" y="2300"/>
                      <a:pt x="725" y="1827"/>
                      <a:pt x="725" y="1292"/>
                    </a:cubicBezTo>
                    <a:cubicBezTo>
                      <a:pt x="725" y="725"/>
                      <a:pt x="410" y="252"/>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4"/>
              <p:cNvSpPr/>
              <p:nvPr/>
            </p:nvSpPr>
            <p:spPr>
              <a:xfrm>
                <a:off x="-53125775" y="3976300"/>
                <a:ext cx="82725" cy="26800"/>
              </a:xfrm>
              <a:custGeom>
                <a:avLst/>
                <a:gdLst/>
                <a:ahLst/>
                <a:cxnLst/>
                <a:rect l="l" t="t" r="r" b="b"/>
                <a:pathLst>
                  <a:path w="3309" h="1072" extrusionOk="0">
                    <a:moveTo>
                      <a:pt x="1670" y="1"/>
                    </a:moveTo>
                    <a:cubicBezTo>
                      <a:pt x="914" y="1"/>
                      <a:pt x="284" y="442"/>
                      <a:pt x="0" y="1072"/>
                    </a:cubicBezTo>
                    <a:cubicBezTo>
                      <a:pt x="536" y="883"/>
                      <a:pt x="1072" y="757"/>
                      <a:pt x="1670" y="757"/>
                    </a:cubicBezTo>
                    <a:cubicBezTo>
                      <a:pt x="2269" y="757"/>
                      <a:pt x="2804" y="883"/>
                      <a:pt x="3308" y="1072"/>
                    </a:cubicBezTo>
                    <a:cubicBezTo>
                      <a:pt x="2993" y="442"/>
                      <a:pt x="2363" y="1"/>
                      <a:pt x="16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26" name="Google Shape;1226;p44"/>
          <p:cNvGrpSpPr/>
          <p:nvPr/>
        </p:nvGrpSpPr>
        <p:grpSpPr>
          <a:xfrm>
            <a:off x="2611631" y="1314443"/>
            <a:ext cx="2127087" cy="3277500"/>
            <a:chOff x="2611631" y="1314443"/>
            <a:chExt cx="2127087" cy="3277500"/>
          </a:xfrm>
        </p:grpSpPr>
        <p:sp>
          <p:nvSpPr>
            <p:cNvPr id="1227" name="Google Shape;1227;p44"/>
            <p:cNvSpPr/>
            <p:nvPr/>
          </p:nvSpPr>
          <p:spPr>
            <a:xfrm>
              <a:off x="2759231" y="1674161"/>
              <a:ext cx="1625700" cy="1408500"/>
            </a:xfrm>
            <a:prstGeom prst="hexagon">
              <a:avLst>
                <a:gd name="adj" fmla="val 25000"/>
                <a:gd name="vf" fmla="val 115470"/>
              </a:avLst>
            </a:prstGeom>
            <a:solidFill>
              <a:srgbClr val="5ABEC0"/>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endParaRPr sz="1200">
                <a:solidFill>
                  <a:srgbClr val="FFFFFF"/>
                </a:solidFill>
                <a:latin typeface="Roboto"/>
                <a:ea typeface="Roboto"/>
                <a:cs typeface="Roboto"/>
                <a:sym typeface="Roboto"/>
              </a:endParaRPr>
            </a:p>
          </p:txBody>
        </p:sp>
        <p:sp>
          <p:nvSpPr>
            <p:cNvPr id="1228" name="Google Shape;1228;p44"/>
            <p:cNvSpPr/>
            <p:nvPr/>
          </p:nvSpPr>
          <p:spPr>
            <a:xfrm>
              <a:off x="3315529" y="1314443"/>
              <a:ext cx="513000" cy="513000"/>
            </a:xfrm>
            <a:prstGeom prst="ellipse">
              <a:avLst/>
            </a:prstGeom>
            <a:solidFill>
              <a:srgbClr val="FFFFFF"/>
            </a:solidFill>
            <a:ln w="38100" cap="flat" cmpd="sng">
              <a:solidFill>
                <a:schemeClr val="accent2"/>
              </a:solidFill>
              <a:prstDash val="solid"/>
              <a:round/>
              <a:headEnd type="none" w="sm" len="sm"/>
              <a:tailEnd type="none" w="sm" len="sm"/>
            </a:ln>
          </p:spPr>
          <p:txBody>
            <a:bodyPr spcFirstLastPara="1" wrap="square" lIns="64000" tIns="91425" rIns="91425" bIns="91425" anchor="ctr" anchorCtr="0">
              <a:noAutofit/>
            </a:bodyPr>
            <a:lstStyle/>
            <a:p>
              <a:pPr marL="0" lvl="0" indent="0" algn="ctr" rtl="0">
                <a:spcBef>
                  <a:spcPts val="0"/>
                </a:spcBef>
                <a:spcAft>
                  <a:spcPts val="0"/>
                </a:spcAft>
                <a:buNone/>
              </a:pPr>
              <a:r>
                <a:rPr lang="en" sz="2000">
                  <a:solidFill>
                    <a:schemeClr val="accent2"/>
                  </a:solidFill>
                  <a:latin typeface="Ranchers"/>
                  <a:ea typeface="Ranchers"/>
                  <a:cs typeface="Ranchers"/>
                  <a:sym typeface="Ranchers"/>
                </a:rPr>
                <a:t>2</a:t>
              </a:r>
              <a:endParaRPr sz="2500">
                <a:solidFill>
                  <a:schemeClr val="accent2"/>
                </a:solidFill>
                <a:latin typeface="Fira Sans Extra Condensed Medium"/>
                <a:ea typeface="Fira Sans Extra Condensed Medium"/>
                <a:cs typeface="Fira Sans Extra Condensed Medium"/>
                <a:sym typeface="Fira Sans Extra Condensed Medium"/>
              </a:endParaRPr>
            </a:p>
          </p:txBody>
        </p:sp>
        <p:sp>
          <p:nvSpPr>
            <p:cNvPr id="1229" name="Google Shape;1229;p44"/>
            <p:cNvSpPr/>
            <p:nvPr/>
          </p:nvSpPr>
          <p:spPr>
            <a:xfrm>
              <a:off x="2738880" y="4090043"/>
              <a:ext cx="1999838" cy="501900"/>
            </a:xfrm>
            <a:prstGeom prst="rect">
              <a:avLst/>
            </a:prstGeom>
            <a:noFill/>
            <a:ln>
              <a:noFill/>
            </a:ln>
          </p:spPr>
          <p:txBody>
            <a:bodyPr spcFirstLastPara="1" wrap="square" lIns="90000" tIns="91425" rIns="274300" bIns="91425" anchor="ctr" anchorCtr="0">
              <a:noAutofit/>
            </a:bodyPr>
            <a:lstStyle/>
            <a:p>
              <a:pPr marL="0" marR="0" lvl="0" indent="0" algn="ctr" rtl="0">
                <a:spcBef>
                  <a:spcPts val="0"/>
                </a:spcBef>
                <a:spcAft>
                  <a:spcPts val="0"/>
                </a:spcAft>
                <a:buClr>
                  <a:srgbClr val="000000"/>
                </a:buClr>
                <a:buSzPts val="1100"/>
                <a:buFont typeface="Arial"/>
                <a:buNone/>
              </a:pPr>
              <a:r>
                <a:rPr lang="en" dirty="0" err="1">
                  <a:solidFill>
                    <a:schemeClr val="dk1"/>
                  </a:solidFill>
                  <a:latin typeface="Lato"/>
                  <a:ea typeface="Lato"/>
                  <a:cs typeface="Lato"/>
                  <a:sym typeface="Lato"/>
                </a:rPr>
                <a:t>Abilità</a:t>
              </a:r>
              <a:r>
                <a:rPr lang="en" dirty="0">
                  <a:solidFill>
                    <a:schemeClr val="dk1"/>
                  </a:solidFill>
                  <a:latin typeface="Lato"/>
                  <a:ea typeface="Lato"/>
                  <a:cs typeface="Lato"/>
                  <a:sym typeface="Lato"/>
                </a:rPr>
                <a:t> a </a:t>
              </a:r>
              <a:r>
                <a:rPr lang="en" dirty="0" err="1">
                  <a:solidFill>
                    <a:schemeClr val="dk1"/>
                  </a:solidFill>
                  <a:latin typeface="Lato"/>
                  <a:ea typeface="Lato"/>
                  <a:cs typeface="Lato"/>
                  <a:sym typeface="Lato"/>
                </a:rPr>
                <a:t>discernere</a:t>
              </a:r>
              <a:r>
                <a:rPr lang="en" dirty="0">
                  <a:solidFill>
                    <a:schemeClr val="dk1"/>
                  </a:solidFill>
                  <a:latin typeface="Lato"/>
                  <a:ea typeface="Lato"/>
                  <a:cs typeface="Lato"/>
                  <a:sym typeface="Lato"/>
                </a:rPr>
                <a:t> ed </a:t>
              </a:r>
              <a:r>
                <a:rPr lang="en" dirty="0" err="1">
                  <a:solidFill>
                    <a:schemeClr val="dk1"/>
                  </a:solidFill>
                  <a:latin typeface="Lato"/>
                  <a:ea typeface="Lato"/>
                  <a:cs typeface="Lato"/>
                  <a:sym typeface="Lato"/>
                </a:rPr>
                <a:t>esprimere</a:t>
              </a:r>
              <a:r>
                <a:rPr lang="en" dirty="0">
                  <a:solidFill>
                    <a:schemeClr val="dk1"/>
                  </a:solidFill>
                  <a:latin typeface="Lato"/>
                  <a:ea typeface="Lato"/>
                  <a:cs typeface="Lato"/>
                  <a:sym typeface="Lato"/>
                </a:rPr>
                <a:t> una </a:t>
              </a:r>
              <a:r>
                <a:rPr lang="en" dirty="0" err="1">
                  <a:solidFill>
                    <a:schemeClr val="dk1"/>
                  </a:solidFill>
                  <a:latin typeface="Lato"/>
                  <a:ea typeface="Lato"/>
                  <a:cs typeface="Lato"/>
                  <a:sym typeface="Lato"/>
                </a:rPr>
                <a:t>vasta</a:t>
              </a:r>
              <a:r>
                <a:rPr lang="en" dirty="0">
                  <a:solidFill>
                    <a:schemeClr val="dk1"/>
                  </a:solidFill>
                  <a:latin typeface="Lato"/>
                  <a:ea typeface="Lato"/>
                  <a:cs typeface="Lato"/>
                  <a:sym typeface="Lato"/>
                </a:rPr>
                <a:t> gamma di </a:t>
              </a:r>
              <a:r>
                <a:rPr lang="en" dirty="0" err="1">
                  <a:solidFill>
                    <a:schemeClr val="dk1"/>
                  </a:solidFill>
                  <a:latin typeface="Lato"/>
                  <a:ea typeface="Lato"/>
                  <a:cs typeface="Lato"/>
                  <a:sym typeface="Lato"/>
                </a:rPr>
                <a:t>emozioni</a:t>
              </a:r>
              <a:endParaRPr dirty="0">
                <a:solidFill>
                  <a:schemeClr val="dk1"/>
                </a:solidFill>
                <a:latin typeface="Lato"/>
                <a:ea typeface="Lato"/>
                <a:cs typeface="Lato"/>
                <a:sym typeface="Lato"/>
              </a:endParaRPr>
            </a:p>
          </p:txBody>
        </p:sp>
        <p:sp>
          <p:nvSpPr>
            <p:cNvPr id="1230" name="Google Shape;1230;p44"/>
            <p:cNvSpPr txBox="1"/>
            <p:nvPr/>
          </p:nvSpPr>
          <p:spPr>
            <a:xfrm>
              <a:off x="2611631" y="3458854"/>
              <a:ext cx="1920900"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accent2"/>
                  </a:solidFill>
                  <a:latin typeface="Ranchers"/>
                  <a:ea typeface="Ranchers"/>
                  <a:cs typeface="Ranchers"/>
                  <a:sym typeface="Ranchers"/>
                </a:rPr>
                <a:t>COGNITIVO</a:t>
              </a:r>
              <a:endParaRPr sz="2000" dirty="0">
                <a:solidFill>
                  <a:schemeClr val="accent2"/>
                </a:solidFill>
                <a:latin typeface="Ranchers"/>
                <a:ea typeface="Ranchers"/>
                <a:cs typeface="Ranchers"/>
                <a:sym typeface="Ranchers"/>
              </a:endParaRPr>
            </a:p>
          </p:txBody>
        </p:sp>
        <p:grpSp>
          <p:nvGrpSpPr>
            <p:cNvPr id="1231" name="Google Shape;1231;p44"/>
            <p:cNvGrpSpPr/>
            <p:nvPr/>
          </p:nvGrpSpPr>
          <p:grpSpPr>
            <a:xfrm>
              <a:off x="3372793" y="2149816"/>
              <a:ext cx="398577" cy="457191"/>
              <a:chOff x="-54793175" y="3198925"/>
              <a:chExt cx="279625" cy="319000"/>
            </a:xfrm>
          </p:grpSpPr>
          <p:sp>
            <p:nvSpPr>
              <p:cNvPr id="1232" name="Google Shape;1232;p44"/>
              <p:cNvSpPr/>
              <p:nvPr/>
            </p:nvSpPr>
            <p:spPr>
              <a:xfrm>
                <a:off x="-54532475" y="3354075"/>
                <a:ext cx="18925" cy="60675"/>
              </a:xfrm>
              <a:custGeom>
                <a:avLst/>
                <a:gdLst/>
                <a:ahLst/>
                <a:cxnLst/>
                <a:rect l="l" t="t" r="r" b="b"/>
                <a:pathLst>
                  <a:path w="757" h="2427" extrusionOk="0">
                    <a:moveTo>
                      <a:pt x="1" y="1"/>
                    </a:moveTo>
                    <a:lnTo>
                      <a:pt x="1" y="788"/>
                    </a:lnTo>
                    <a:cubicBezTo>
                      <a:pt x="158" y="1355"/>
                      <a:pt x="190" y="1891"/>
                      <a:pt x="190" y="2427"/>
                    </a:cubicBezTo>
                    <a:cubicBezTo>
                      <a:pt x="505" y="2143"/>
                      <a:pt x="757" y="1734"/>
                      <a:pt x="757" y="1261"/>
                    </a:cubicBezTo>
                    <a:cubicBezTo>
                      <a:pt x="757" y="725"/>
                      <a:pt x="473" y="253"/>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4"/>
              <p:cNvSpPr/>
              <p:nvPr/>
            </p:nvSpPr>
            <p:spPr>
              <a:xfrm>
                <a:off x="-54793175" y="3198925"/>
                <a:ext cx="97675" cy="126050"/>
              </a:xfrm>
              <a:custGeom>
                <a:avLst/>
                <a:gdLst/>
                <a:ahLst/>
                <a:cxnLst/>
                <a:rect l="l" t="t" r="r" b="b"/>
                <a:pathLst>
                  <a:path w="3907" h="5042" extrusionOk="0">
                    <a:moveTo>
                      <a:pt x="2993" y="0"/>
                    </a:moveTo>
                    <a:cubicBezTo>
                      <a:pt x="2426" y="0"/>
                      <a:pt x="1954" y="315"/>
                      <a:pt x="1702" y="756"/>
                    </a:cubicBezTo>
                    <a:cubicBezTo>
                      <a:pt x="1632" y="746"/>
                      <a:pt x="1562" y="742"/>
                      <a:pt x="1494" y="742"/>
                    </a:cubicBezTo>
                    <a:cubicBezTo>
                      <a:pt x="695" y="742"/>
                      <a:pt x="0" y="1396"/>
                      <a:pt x="0" y="2237"/>
                    </a:cubicBezTo>
                    <a:cubicBezTo>
                      <a:pt x="0" y="2521"/>
                      <a:pt x="63" y="2741"/>
                      <a:pt x="190" y="2993"/>
                    </a:cubicBezTo>
                    <a:cubicBezTo>
                      <a:pt x="63" y="3214"/>
                      <a:pt x="0" y="3466"/>
                      <a:pt x="0" y="3749"/>
                    </a:cubicBezTo>
                    <a:cubicBezTo>
                      <a:pt x="0" y="4285"/>
                      <a:pt x="316" y="4758"/>
                      <a:pt x="757" y="5041"/>
                    </a:cubicBezTo>
                    <a:lnTo>
                      <a:pt x="757" y="4852"/>
                    </a:lnTo>
                    <a:cubicBezTo>
                      <a:pt x="757" y="2804"/>
                      <a:pt x="2048" y="1008"/>
                      <a:pt x="3907" y="315"/>
                    </a:cubicBezTo>
                    <a:cubicBezTo>
                      <a:pt x="3655" y="126"/>
                      <a:pt x="3340" y="0"/>
                      <a:pt x="29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4"/>
              <p:cNvSpPr/>
              <p:nvPr/>
            </p:nvSpPr>
            <p:spPr>
              <a:xfrm>
                <a:off x="-54624625" y="3349350"/>
                <a:ext cx="55150" cy="55175"/>
              </a:xfrm>
              <a:custGeom>
                <a:avLst/>
                <a:gdLst/>
                <a:ahLst/>
                <a:cxnLst/>
                <a:rect l="l" t="t" r="r" b="b"/>
                <a:pathLst>
                  <a:path w="2206" h="2207" extrusionOk="0">
                    <a:moveTo>
                      <a:pt x="1103" y="1"/>
                    </a:moveTo>
                    <a:cubicBezTo>
                      <a:pt x="473" y="1"/>
                      <a:pt x="1" y="505"/>
                      <a:pt x="1" y="1103"/>
                    </a:cubicBezTo>
                    <a:cubicBezTo>
                      <a:pt x="1" y="1702"/>
                      <a:pt x="473" y="2206"/>
                      <a:pt x="1103" y="2206"/>
                    </a:cubicBezTo>
                    <a:cubicBezTo>
                      <a:pt x="1702" y="2206"/>
                      <a:pt x="2206" y="1702"/>
                      <a:pt x="2206" y="1103"/>
                    </a:cubicBezTo>
                    <a:cubicBezTo>
                      <a:pt x="2206" y="505"/>
                      <a:pt x="1702" y="1"/>
                      <a:pt x="1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4"/>
              <p:cNvSpPr/>
              <p:nvPr/>
            </p:nvSpPr>
            <p:spPr>
              <a:xfrm>
                <a:off x="-54737250" y="3349350"/>
                <a:ext cx="55150" cy="55175"/>
              </a:xfrm>
              <a:custGeom>
                <a:avLst/>
                <a:gdLst/>
                <a:ahLst/>
                <a:cxnLst/>
                <a:rect l="l" t="t" r="r" b="b"/>
                <a:pathLst>
                  <a:path w="2206" h="2207" extrusionOk="0">
                    <a:moveTo>
                      <a:pt x="1103" y="1"/>
                    </a:moveTo>
                    <a:cubicBezTo>
                      <a:pt x="504" y="1"/>
                      <a:pt x="0" y="505"/>
                      <a:pt x="0" y="1103"/>
                    </a:cubicBezTo>
                    <a:cubicBezTo>
                      <a:pt x="0" y="1702"/>
                      <a:pt x="504" y="2206"/>
                      <a:pt x="1103" y="2206"/>
                    </a:cubicBezTo>
                    <a:cubicBezTo>
                      <a:pt x="1733" y="2206"/>
                      <a:pt x="2206" y="1702"/>
                      <a:pt x="2206" y="1103"/>
                    </a:cubicBezTo>
                    <a:cubicBezTo>
                      <a:pt x="2206" y="505"/>
                      <a:pt x="1733" y="1"/>
                      <a:pt x="1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4"/>
              <p:cNvSpPr/>
              <p:nvPr/>
            </p:nvSpPr>
            <p:spPr>
              <a:xfrm>
                <a:off x="-54770325" y="3218600"/>
                <a:ext cx="233925" cy="299325"/>
              </a:xfrm>
              <a:custGeom>
                <a:avLst/>
                <a:gdLst/>
                <a:ahLst/>
                <a:cxnLst/>
                <a:rect l="l" t="t" r="r" b="b"/>
                <a:pathLst>
                  <a:path w="9357" h="11973" extrusionOk="0">
                    <a:moveTo>
                      <a:pt x="6175" y="2962"/>
                    </a:moveTo>
                    <a:cubicBezTo>
                      <a:pt x="6364" y="2962"/>
                      <a:pt x="6522" y="3120"/>
                      <a:pt x="6522" y="3309"/>
                    </a:cubicBezTo>
                    <a:cubicBezTo>
                      <a:pt x="6522" y="3498"/>
                      <a:pt x="6364" y="3656"/>
                      <a:pt x="6175" y="3656"/>
                    </a:cubicBezTo>
                    <a:lnTo>
                      <a:pt x="3182" y="3656"/>
                    </a:lnTo>
                    <a:cubicBezTo>
                      <a:pt x="2993" y="3656"/>
                      <a:pt x="2836" y="3498"/>
                      <a:pt x="2836" y="3309"/>
                    </a:cubicBezTo>
                    <a:cubicBezTo>
                      <a:pt x="2836" y="3120"/>
                      <a:pt x="2993" y="2962"/>
                      <a:pt x="3182" y="2962"/>
                    </a:cubicBezTo>
                    <a:close/>
                    <a:moveTo>
                      <a:pt x="6931" y="4443"/>
                    </a:moveTo>
                    <a:cubicBezTo>
                      <a:pt x="9357" y="4443"/>
                      <a:pt x="9357" y="8192"/>
                      <a:pt x="6931" y="8192"/>
                    </a:cubicBezTo>
                    <a:cubicBezTo>
                      <a:pt x="6018" y="8192"/>
                      <a:pt x="5261" y="7562"/>
                      <a:pt x="5104" y="6680"/>
                    </a:cubicBezTo>
                    <a:lnTo>
                      <a:pt x="4285" y="6680"/>
                    </a:lnTo>
                    <a:cubicBezTo>
                      <a:pt x="4127" y="7562"/>
                      <a:pt x="3340" y="8192"/>
                      <a:pt x="2458" y="8192"/>
                    </a:cubicBezTo>
                    <a:cubicBezTo>
                      <a:pt x="0" y="8192"/>
                      <a:pt x="0" y="4443"/>
                      <a:pt x="2458" y="4443"/>
                    </a:cubicBezTo>
                    <a:cubicBezTo>
                      <a:pt x="3371" y="4443"/>
                      <a:pt x="4127" y="5073"/>
                      <a:pt x="4285" y="5955"/>
                    </a:cubicBezTo>
                    <a:lnTo>
                      <a:pt x="5104" y="5955"/>
                    </a:lnTo>
                    <a:cubicBezTo>
                      <a:pt x="5261" y="5073"/>
                      <a:pt x="6049" y="4443"/>
                      <a:pt x="6931" y="4443"/>
                    </a:cubicBezTo>
                    <a:close/>
                    <a:moveTo>
                      <a:pt x="5695" y="8547"/>
                    </a:moveTo>
                    <a:cubicBezTo>
                      <a:pt x="5789" y="8547"/>
                      <a:pt x="5876" y="8586"/>
                      <a:pt x="5923" y="8665"/>
                    </a:cubicBezTo>
                    <a:cubicBezTo>
                      <a:pt x="6144" y="8791"/>
                      <a:pt x="6144" y="9011"/>
                      <a:pt x="5986" y="9169"/>
                    </a:cubicBezTo>
                    <a:cubicBezTo>
                      <a:pt x="5608" y="9515"/>
                      <a:pt x="5135" y="9704"/>
                      <a:pt x="4631" y="9704"/>
                    </a:cubicBezTo>
                    <a:cubicBezTo>
                      <a:pt x="4127" y="9704"/>
                      <a:pt x="3655" y="9515"/>
                      <a:pt x="3340" y="9169"/>
                    </a:cubicBezTo>
                    <a:cubicBezTo>
                      <a:pt x="3182" y="9011"/>
                      <a:pt x="3182" y="8791"/>
                      <a:pt x="3340" y="8665"/>
                    </a:cubicBezTo>
                    <a:cubicBezTo>
                      <a:pt x="3418" y="8586"/>
                      <a:pt x="3513" y="8547"/>
                      <a:pt x="3603" y="8547"/>
                    </a:cubicBezTo>
                    <a:cubicBezTo>
                      <a:pt x="3694" y="8547"/>
                      <a:pt x="3781" y="8586"/>
                      <a:pt x="3844" y="8665"/>
                    </a:cubicBezTo>
                    <a:cubicBezTo>
                      <a:pt x="4064" y="8885"/>
                      <a:pt x="4348" y="8996"/>
                      <a:pt x="4631" y="8996"/>
                    </a:cubicBezTo>
                    <a:cubicBezTo>
                      <a:pt x="4915" y="8996"/>
                      <a:pt x="5198" y="8885"/>
                      <a:pt x="5419" y="8665"/>
                    </a:cubicBezTo>
                    <a:cubicBezTo>
                      <a:pt x="5498" y="8586"/>
                      <a:pt x="5600" y="8547"/>
                      <a:pt x="5695" y="8547"/>
                    </a:cubicBezTo>
                    <a:close/>
                    <a:moveTo>
                      <a:pt x="4663" y="1"/>
                    </a:moveTo>
                    <a:cubicBezTo>
                      <a:pt x="2426" y="1"/>
                      <a:pt x="599" y="1828"/>
                      <a:pt x="599" y="4097"/>
                    </a:cubicBezTo>
                    <a:lnTo>
                      <a:pt x="599" y="6270"/>
                    </a:lnTo>
                    <a:cubicBezTo>
                      <a:pt x="158" y="7751"/>
                      <a:pt x="441" y="9137"/>
                      <a:pt x="1260" y="10240"/>
                    </a:cubicBezTo>
                    <a:cubicBezTo>
                      <a:pt x="2079" y="11343"/>
                      <a:pt x="3340" y="11973"/>
                      <a:pt x="4663" y="11973"/>
                    </a:cubicBezTo>
                    <a:cubicBezTo>
                      <a:pt x="6018" y="11973"/>
                      <a:pt x="7309" y="11343"/>
                      <a:pt x="8097" y="10240"/>
                    </a:cubicBezTo>
                    <a:cubicBezTo>
                      <a:pt x="8916" y="9169"/>
                      <a:pt x="9200" y="7783"/>
                      <a:pt x="8758" y="6270"/>
                    </a:cubicBezTo>
                    <a:lnTo>
                      <a:pt x="8758" y="4097"/>
                    </a:lnTo>
                    <a:cubicBezTo>
                      <a:pt x="8758" y="2994"/>
                      <a:pt x="8349" y="1954"/>
                      <a:pt x="7593" y="1167"/>
                    </a:cubicBezTo>
                    <a:cubicBezTo>
                      <a:pt x="6805" y="379"/>
                      <a:pt x="5766" y="1"/>
                      <a:pt x="4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4"/>
              <p:cNvSpPr/>
              <p:nvPr/>
            </p:nvSpPr>
            <p:spPr>
              <a:xfrm>
                <a:off x="-54612025" y="3198925"/>
                <a:ext cx="96100" cy="123675"/>
              </a:xfrm>
              <a:custGeom>
                <a:avLst/>
                <a:gdLst/>
                <a:ahLst/>
                <a:cxnLst/>
                <a:rect l="l" t="t" r="r" b="b"/>
                <a:pathLst>
                  <a:path w="3844" h="4947" extrusionOk="0">
                    <a:moveTo>
                      <a:pt x="851" y="0"/>
                    </a:moveTo>
                    <a:cubicBezTo>
                      <a:pt x="536" y="0"/>
                      <a:pt x="221" y="95"/>
                      <a:pt x="1" y="252"/>
                    </a:cubicBezTo>
                    <a:cubicBezTo>
                      <a:pt x="662" y="504"/>
                      <a:pt x="1261" y="882"/>
                      <a:pt x="1765" y="1418"/>
                    </a:cubicBezTo>
                    <a:cubicBezTo>
                      <a:pt x="2679" y="2363"/>
                      <a:pt x="3183" y="3560"/>
                      <a:pt x="3183" y="4821"/>
                    </a:cubicBezTo>
                    <a:lnTo>
                      <a:pt x="3183" y="4947"/>
                    </a:lnTo>
                    <a:cubicBezTo>
                      <a:pt x="3592" y="4695"/>
                      <a:pt x="3844" y="4253"/>
                      <a:pt x="3844" y="3749"/>
                    </a:cubicBezTo>
                    <a:cubicBezTo>
                      <a:pt x="3844" y="3466"/>
                      <a:pt x="3781" y="3214"/>
                      <a:pt x="3655" y="2993"/>
                    </a:cubicBezTo>
                    <a:cubicBezTo>
                      <a:pt x="3781" y="2741"/>
                      <a:pt x="3844" y="2521"/>
                      <a:pt x="3844" y="2237"/>
                    </a:cubicBezTo>
                    <a:cubicBezTo>
                      <a:pt x="3844" y="1380"/>
                      <a:pt x="3123" y="716"/>
                      <a:pt x="2330" y="716"/>
                    </a:cubicBezTo>
                    <a:cubicBezTo>
                      <a:pt x="2279" y="716"/>
                      <a:pt x="2227" y="719"/>
                      <a:pt x="2174" y="725"/>
                    </a:cubicBezTo>
                    <a:cubicBezTo>
                      <a:pt x="1891" y="252"/>
                      <a:pt x="1418" y="0"/>
                      <a:pt x="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4"/>
              <p:cNvSpPr/>
              <p:nvPr/>
            </p:nvSpPr>
            <p:spPr>
              <a:xfrm>
                <a:off x="-54793175" y="3353300"/>
                <a:ext cx="18925" cy="60675"/>
              </a:xfrm>
              <a:custGeom>
                <a:avLst/>
                <a:gdLst/>
                <a:ahLst/>
                <a:cxnLst/>
                <a:rect l="l" t="t" r="r" b="b"/>
                <a:pathLst>
                  <a:path w="757" h="2427" extrusionOk="0">
                    <a:moveTo>
                      <a:pt x="757" y="0"/>
                    </a:moveTo>
                    <a:cubicBezTo>
                      <a:pt x="316" y="284"/>
                      <a:pt x="0" y="756"/>
                      <a:pt x="0" y="1292"/>
                    </a:cubicBezTo>
                    <a:cubicBezTo>
                      <a:pt x="0" y="1765"/>
                      <a:pt x="190" y="2174"/>
                      <a:pt x="536" y="2426"/>
                    </a:cubicBezTo>
                    <a:cubicBezTo>
                      <a:pt x="505" y="1859"/>
                      <a:pt x="599" y="1292"/>
                      <a:pt x="757" y="756"/>
                    </a:cubicBezTo>
                    <a:lnTo>
                      <a:pt x="7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7" name="Immagine 4" descr="Immagine che contiene testo, grafica vettoriale&#10;&#10;Descrizione generata automaticamente">
            <a:extLst>
              <a:ext uri="{FF2B5EF4-FFF2-40B4-BE49-F238E27FC236}">
                <a16:creationId xmlns:a16="http://schemas.microsoft.com/office/drawing/2014/main" id="{72A8B1A1-4A0B-C043-9DA9-8E50C1513DA8}"/>
              </a:ext>
            </a:extLst>
          </p:cNvPr>
          <p:cNvPicPr>
            <a:picLocks noChangeAspect="1"/>
          </p:cNvPicPr>
          <p:nvPr/>
        </p:nvPicPr>
        <p:blipFill rotWithShape="1">
          <a:blip r:embed="rId3"/>
          <a:srcRect t="58" r="-2" b="-2"/>
          <a:stretch/>
        </p:blipFill>
        <p:spPr>
          <a:xfrm>
            <a:off x="8002674" y="63161"/>
            <a:ext cx="1053671" cy="1053055"/>
          </a:xfrm>
          <a:prstGeom prst="rect">
            <a:avLst/>
          </a:prstGeom>
        </p:spPr>
      </p:pic>
    </p:spTree>
    <p:extLst>
      <p:ext uri="{BB962C8B-B14F-4D97-AF65-F5344CB8AC3E}">
        <p14:creationId xmlns:p14="http://schemas.microsoft.com/office/powerpoint/2010/main" val="919766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31"/>
          <p:cNvSpPr txBox="1">
            <a:spLocks noGrp="1"/>
          </p:cNvSpPr>
          <p:nvPr>
            <p:ph type="title"/>
          </p:nvPr>
        </p:nvSpPr>
        <p:spPr>
          <a:xfrm>
            <a:off x="538550" y="533400"/>
            <a:ext cx="8067000" cy="29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0" dirty="0">
                <a:solidFill>
                  <a:schemeClr val="lt2"/>
                </a:solidFill>
                <a:latin typeface="Ranchers"/>
                <a:ea typeface="Ranchers"/>
                <a:cs typeface="Ranchers"/>
                <a:sym typeface="Ranchers"/>
              </a:rPr>
              <a:t>VALUTAZIONE: INTERESSE E PARTECIPAZIONE </a:t>
            </a:r>
            <a:endParaRPr sz="2500" b="0" dirty="0">
              <a:solidFill>
                <a:schemeClr val="lt2"/>
              </a:solidFill>
              <a:latin typeface="Ranchers"/>
              <a:ea typeface="Ranchers"/>
              <a:cs typeface="Ranchers"/>
              <a:sym typeface="Ranchers"/>
            </a:endParaRPr>
          </a:p>
        </p:txBody>
      </p:sp>
      <p:grpSp>
        <p:nvGrpSpPr>
          <p:cNvPr id="722" name="Google Shape;722;p31"/>
          <p:cNvGrpSpPr/>
          <p:nvPr/>
        </p:nvGrpSpPr>
        <p:grpSpPr>
          <a:xfrm>
            <a:off x="1554672" y="1492614"/>
            <a:ext cx="2192860" cy="2330378"/>
            <a:chOff x="1518477" y="1363006"/>
            <a:chExt cx="2192860" cy="2330378"/>
          </a:xfrm>
        </p:grpSpPr>
        <p:sp>
          <p:nvSpPr>
            <p:cNvPr id="723" name="Google Shape;723;p31"/>
            <p:cNvSpPr/>
            <p:nvPr/>
          </p:nvSpPr>
          <p:spPr>
            <a:xfrm>
              <a:off x="2236230" y="1896343"/>
              <a:ext cx="905700" cy="1200000"/>
            </a:xfrm>
            <a:prstGeom prst="can">
              <a:avLst>
                <a:gd name="adj" fmla="val 30769"/>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1"/>
            <p:cNvSpPr txBox="1"/>
            <p:nvPr/>
          </p:nvSpPr>
          <p:spPr>
            <a:xfrm>
              <a:off x="1728630" y="1363006"/>
              <a:ext cx="1920900" cy="42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accent2"/>
                  </a:solidFill>
                  <a:latin typeface="Ranchers"/>
                  <a:ea typeface="Ranchers"/>
                  <a:cs typeface="Ranchers"/>
                  <a:sym typeface="Ranchers"/>
                </a:rPr>
                <a:t>33,3%</a:t>
              </a:r>
              <a:endParaRPr sz="2000" dirty="0">
                <a:solidFill>
                  <a:schemeClr val="accent2"/>
                </a:solidFill>
                <a:latin typeface="Ranchers"/>
                <a:ea typeface="Ranchers"/>
                <a:cs typeface="Ranchers"/>
                <a:sym typeface="Ranchers"/>
              </a:endParaRPr>
            </a:p>
          </p:txBody>
        </p:sp>
        <p:sp>
          <p:nvSpPr>
            <p:cNvPr id="726" name="Google Shape;726;p31"/>
            <p:cNvSpPr txBox="1"/>
            <p:nvPr/>
          </p:nvSpPr>
          <p:spPr>
            <a:xfrm>
              <a:off x="1518477" y="3327684"/>
              <a:ext cx="2192860"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accent2"/>
                  </a:solidFill>
                  <a:latin typeface="Ranchers"/>
                  <a:ea typeface="Ranchers"/>
                  <a:cs typeface="Ranchers"/>
                  <a:sym typeface="Ranchers"/>
                </a:rPr>
                <a:t>OCCASIONALMENTE/RARAMENTE</a:t>
              </a:r>
              <a:endParaRPr sz="2000" dirty="0">
                <a:solidFill>
                  <a:schemeClr val="accent2"/>
                </a:solidFill>
                <a:latin typeface="Ranchers"/>
                <a:ea typeface="Ranchers"/>
                <a:cs typeface="Ranchers"/>
                <a:sym typeface="Ranchers"/>
              </a:endParaRPr>
            </a:p>
          </p:txBody>
        </p:sp>
      </p:grpSp>
      <p:grpSp>
        <p:nvGrpSpPr>
          <p:cNvPr id="727" name="Google Shape;727;p31"/>
          <p:cNvGrpSpPr/>
          <p:nvPr/>
        </p:nvGrpSpPr>
        <p:grpSpPr>
          <a:xfrm>
            <a:off x="3832380" y="1430716"/>
            <a:ext cx="2152919" cy="2272304"/>
            <a:chOff x="4463009" y="1550868"/>
            <a:chExt cx="2152919" cy="2272304"/>
          </a:xfrm>
        </p:grpSpPr>
        <p:sp>
          <p:nvSpPr>
            <p:cNvPr id="728" name="Google Shape;728;p31"/>
            <p:cNvSpPr/>
            <p:nvPr/>
          </p:nvSpPr>
          <p:spPr>
            <a:xfrm>
              <a:off x="5092370" y="2064768"/>
              <a:ext cx="905701" cy="1202158"/>
            </a:xfrm>
            <a:prstGeom prst="can">
              <a:avLst>
                <a:gd name="adj" fmla="val 25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1"/>
            <p:cNvSpPr txBox="1"/>
            <p:nvPr/>
          </p:nvSpPr>
          <p:spPr>
            <a:xfrm>
              <a:off x="4644037" y="1550868"/>
              <a:ext cx="1920900" cy="42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accent4"/>
                  </a:solidFill>
                  <a:latin typeface="Ranchers"/>
                  <a:ea typeface="Ranchers"/>
                  <a:cs typeface="Ranchers"/>
                  <a:sym typeface="Ranchers"/>
                </a:rPr>
                <a:t> 33,3%</a:t>
              </a:r>
              <a:endParaRPr sz="2000" dirty="0">
                <a:solidFill>
                  <a:schemeClr val="accent4"/>
                </a:solidFill>
                <a:latin typeface="Ranchers"/>
                <a:ea typeface="Ranchers"/>
                <a:cs typeface="Ranchers"/>
                <a:sym typeface="Ranchers"/>
              </a:endParaRPr>
            </a:p>
          </p:txBody>
        </p:sp>
        <p:sp>
          <p:nvSpPr>
            <p:cNvPr id="731" name="Google Shape;731;p31"/>
            <p:cNvSpPr txBox="1"/>
            <p:nvPr/>
          </p:nvSpPr>
          <p:spPr>
            <a:xfrm>
              <a:off x="4463009" y="3457472"/>
              <a:ext cx="2152919"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accent4"/>
                  </a:solidFill>
                  <a:latin typeface="Ranchers"/>
                  <a:ea typeface="Ranchers"/>
                  <a:cs typeface="Ranchers"/>
                  <a:sym typeface="Ranchers"/>
                </a:rPr>
                <a:t>FREQUENTEMENTE</a:t>
              </a:r>
              <a:endParaRPr sz="2000" dirty="0">
                <a:solidFill>
                  <a:schemeClr val="accent4"/>
                </a:solidFill>
                <a:latin typeface="Ranchers"/>
                <a:ea typeface="Ranchers"/>
                <a:cs typeface="Ranchers"/>
                <a:sym typeface="Ranchers"/>
              </a:endParaRPr>
            </a:p>
          </p:txBody>
        </p:sp>
      </p:grpSp>
      <p:grpSp>
        <p:nvGrpSpPr>
          <p:cNvPr id="732" name="Google Shape;732;p31"/>
          <p:cNvGrpSpPr/>
          <p:nvPr/>
        </p:nvGrpSpPr>
        <p:grpSpPr>
          <a:xfrm>
            <a:off x="5985299" y="1492081"/>
            <a:ext cx="1920900" cy="2330911"/>
            <a:chOff x="6117479" y="1350231"/>
            <a:chExt cx="1920900" cy="2330911"/>
          </a:xfrm>
        </p:grpSpPr>
        <p:sp>
          <p:nvSpPr>
            <p:cNvPr id="733" name="Google Shape;733;p31"/>
            <p:cNvSpPr/>
            <p:nvPr/>
          </p:nvSpPr>
          <p:spPr>
            <a:xfrm>
              <a:off x="6625079" y="1825018"/>
              <a:ext cx="905700" cy="1200001"/>
            </a:xfrm>
            <a:prstGeom prst="can">
              <a:avLst>
                <a:gd name="adj" fmla="val 25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1"/>
            <p:cNvSpPr txBox="1"/>
            <p:nvPr/>
          </p:nvSpPr>
          <p:spPr>
            <a:xfrm>
              <a:off x="6117479" y="1350231"/>
              <a:ext cx="1920900" cy="42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dk2"/>
                  </a:solidFill>
                  <a:latin typeface="Ranchers"/>
                  <a:ea typeface="Ranchers"/>
                  <a:cs typeface="Ranchers"/>
                  <a:sym typeface="Ranchers"/>
                </a:rPr>
                <a:t>33,3%</a:t>
              </a:r>
              <a:endParaRPr sz="2000" dirty="0">
                <a:solidFill>
                  <a:schemeClr val="dk2"/>
                </a:solidFill>
                <a:latin typeface="Ranchers"/>
                <a:ea typeface="Ranchers"/>
                <a:cs typeface="Ranchers"/>
                <a:sym typeface="Ranchers"/>
              </a:endParaRPr>
            </a:p>
          </p:txBody>
        </p:sp>
        <p:sp>
          <p:nvSpPr>
            <p:cNvPr id="736" name="Google Shape;736;p31"/>
            <p:cNvSpPr txBox="1"/>
            <p:nvPr/>
          </p:nvSpPr>
          <p:spPr>
            <a:xfrm>
              <a:off x="6117479" y="3315442"/>
              <a:ext cx="1920900"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dk2"/>
                  </a:solidFill>
                  <a:latin typeface="Ranchers"/>
                  <a:ea typeface="Ranchers"/>
                  <a:cs typeface="Ranchers"/>
                  <a:sym typeface="Ranchers"/>
                </a:rPr>
                <a:t>LA MAGGIOR PARTE E SEMPRE</a:t>
              </a:r>
              <a:endParaRPr sz="2000" dirty="0">
                <a:solidFill>
                  <a:schemeClr val="dk2"/>
                </a:solidFill>
                <a:latin typeface="Ranchers"/>
                <a:ea typeface="Ranchers"/>
                <a:cs typeface="Ranchers"/>
                <a:sym typeface="Ranchers"/>
              </a:endParaRPr>
            </a:p>
          </p:txBody>
        </p:sp>
      </p:grpSp>
      <p:pic>
        <p:nvPicPr>
          <p:cNvPr id="23" name="Immagine 4" descr="Immagine che contiene testo, grafica vettoriale&#10;&#10;Descrizione generata automaticamente">
            <a:extLst>
              <a:ext uri="{FF2B5EF4-FFF2-40B4-BE49-F238E27FC236}">
                <a16:creationId xmlns:a16="http://schemas.microsoft.com/office/drawing/2014/main" id="{EF946641-CDAE-6F4C-9F3A-779E287D97D9}"/>
              </a:ext>
            </a:extLst>
          </p:cNvPr>
          <p:cNvPicPr>
            <a:picLocks noChangeAspect="1"/>
          </p:cNvPicPr>
          <p:nvPr/>
        </p:nvPicPr>
        <p:blipFill rotWithShape="1">
          <a:blip r:embed="rId3"/>
          <a:srcRect t="58" r="-2" b="-2"/>
          <a:stretch/>
        </p:blipFill>
        <p:spPr>
          <a:xfrm>
            <a:off x="8002674" y="63161"/>
            <a:ext cx="1053671" cy="1053055"/>
          </a:xfrm>
          <a:prstGeom prst="rect">
            <a:avLst/>
          </a:prstGeom>
        </p:spPr>
      </p:pic>
    </p:spTree>
    <p:extLst>
      <p:ext uri="{BB962C8B-B14F-4D97-AF65-F5344CB8AC3E}">
        <p14:creationId xmlns:p14="http://schemas.microsoft.com/office/powerpoint/2010/main" val="3523924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31"/>
          <p:cNvSpPr txBox="1">
            <a:spLocks noGrp="1"/>
          </p:cNvSpPr>
          <p:nvPr>
            <p:ph type="title"/>
          </p:nvPr>
        </p:nvSpPr>
        <p:spPr>
          <a:xfrm>
            <a:off x="538550" y="533400"/>
            <a:ext cx="8067000" cy="29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0" dirty="0">
                <a:solidFill>
                  <a:schemeClr val="lt2"/>
                </a:solidFill>
                <a:latin typeface="Ranchers"/>
                <a:ea typeface="Ranchers"/>
                <a:cs typeface="Ranchers"/>
                <a:sym typeface="Ranchers"/>
              </a:rPr>
              <a:t>VALUTAZIONE: GESTIONE DEL TEMPO E DEL CARICO</a:t>
            </a:r>
            <a:endParaRPr sz="2500" b="0" dirty="0">
              <a:solidFill>
                <a:schemeClr val="lt2"/>
              </a:solidFill>
              <a:latin typeface="Ranchers"/>
              <a:ea typeface="Ranchers"/>
              <a:cs typeface="Ranchers"/>
              <a:sym typeface="Ranchers"/>
            </a:endParaRPr>
          </a:p>
        </p:txBody>
      </p:sp>
      <p:grpSp>
        <p:nvGrpSpPr>
          <p:cNvPr id="722" name="Google Shape;722;p31"/>
          <p:cNvGrpSpPr/>
          <p:nvPr/>
        </p:nvGrpSpPr>
        <p:grpSpPr>
          <a:xfrm>
            <a:off x="1480498" y="1277281"/>
            <a:ext cx="2192860" cy="2330378"/>
            <a:chOff x="1518477" y="1363006"/>
            <a:chExt cx="2192860" cy="2330378"/>
          </a:xfrm>
        </p:grpSpPr>
        <p:sp>
          <p:nvSpPr>
            <p:cNvPr id="723" name="Google Shape;723;p31"/>
            <p:cNvSpPr/>
            <p:nvPr/>
          </p:nvSpPr>
          <p:spPr>
            <a:xfrm>
              <a:off x="2236230" y="1896343"/>
              <a:ext cx="905700" cy="1200000"/>
            </a:xfrm>
            <a:prstGeom prst="can">
              <a:avLst>
                <a:gd name="adj" fmla="val 30769"/>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1"/>
            <p:cNvSpPr txBox="1"/>
            <p:nvPr/>
          </p:nvSpPr>
          <p:spPr>
            <a:xfrm>
              <a:off x="1728630" y="1363006"/>
              <a:ext cx="1920900" cy="42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accent2"/>
                  </a:solidFill>
                  <a:latin typeface="Ranchers"/>
                  <a:ea typeface="Ranchers"/>
                  <a:cs typeface="Ranchers"/>
                  <a:sym typeface="Ranchers"/>
                </a:rPr>
                <a:t>33,3%</a:t>
              </a:r>
              <a:endParaRPr sz="2000" dirty="0">
                <a:solidFill>
                  <a:schemeClr val="accent2"/>
                </a:solidFill>
                <a:latin typeface="Ranchers"/>
                <a:ea typeface="Ranchers"/>
                <a:cs typeface="Ranchers"/>
                <a:sym typeface="Ranchers"/>
              </a:endParaRPr>
            </a:p>
          </p:txBody>
        </p:sp>
        <p:sp>
          <p:nvSpPr>
            <p:cNvPr id="726" name="Google Shape;726;p31"/>
            <p:cNvSpPr txBox="1"/>
            <p:nvPr/>
          </p:nvSpPr>
          <p:spPr>
            <a:xfrm>
              <a:off x="1518477" y="3327684"/>
              <a:ext cx="2192860"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accent2"/>
                  </a:solidFill>
                  <a:latin typeface="Ranchers"/>
                  <a:ea typeface="Ranchers"/>
                  <a:cs typeface="Ranchers"/>
                  <a:sym typeface="Ranchers"/>
                </a:rPr>
                <a:t>OCCASIONALMENTE/RARAMENTE</a:t>
              </a:r>
              <a:endParaRPr sz="2000" dirty="0">
                <a:solidFill>
                  <a:schemeClr val="accent2"/>
                </a:solidFill>
                <a:latin typeface="Ranchers"/>
                <a:ea typeface="Ranchers"/>
                <a:cs typeface="Ranchers"/>
                <a:sym typeface="Ranchers"/>
              </a:endParaRPr>
            </a:p>
          </p:txBody>
        </p:sp>
      </p:grpSp>
      <p:grpSp>
        <p:nvGrpSpPr>
          <p:cNvPr id="727" name="Google Shape;727;p31"/>
          <p:cNvGrpSpPr/>
          <p:nvPr/>
        </p:nvGrpSpPr>
        <p:grpSpPr>
          <a:xfrm>
            <a:off x="3942639" y="1277281"/>
            <a:ext cx="2152919" cy="2272304"/>
            <a:chOff x="4463009" y="1550868"/>
            <a:chExt cx="2152919" cy="2272304"/>
          </a:xfrm>
        </p:grpSpPr>
        <p:sp>
          <p:nvSpPr>
            <p:cNvPr id="728" name="Google Shape;728;p31"/>
            <p:cNvSpPr/>
            <p:nvPr/>
          </p:nvSpPr>
          <p:spPr>
            <a:xfrm>
              <a:off x="5092370" y="2064768"/>
              <a:ext cx="905701" cy="1202158"/>
            </a:xfrm>
            <a:prstGeom prst="can">
              <a:avLst>
                <a:gd name="adj" fmla="val 25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1"/>
            <p:cNvSpPr txBox="1"/>
            <p:nvPr/>
          </p:nvSpPr>
          <p:spPr>
            <a:xfrm>
              <a:off x="4644037" y="1550868"/>
              <a:ext cx="1920900" cy="42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accent4"/>
                  </a:solidFill>
                  <a:latin typeface="Ranchers"/>
                  <a:ea typeface="Ranchers"/>
                  <a:cs typeface="Ranchers"/>
                  <a:sym typeface="Ranchers"/>
                </a:rPr>
                <a:t> 33,3%</a:t>
              </a:r>
              <a:endParaRPr sz="2000" dirty="0">
                <a:solidFill>
                  <a:schemeClr val="accent4"/>
                </a:solidFill>
                <a:latin typeface="Ranchers"/>
                <a:ea typeface="Ranchers"/>
                <a:cs typeface="Ranchers"/>
                <a:sym typeface="Ranchers"/>
              </a:endParaRPr>
            </a:p>
          </p:txBody>
        </p:sp>
        <p:sp>
          <p:nvSpPr>
            <p:cNvPr id="731" name="Google Shape;731;p31"/>
            <p:cNvSpPr txBox="1"/>
            <p:nvPr/>
          </p:nvSpPr>
          <p:spPr>
            <a:xfrm>
              <a:off x="4463009" y="3457472"/>
              <a:ext cx="2152919"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accent4"/>
                  </a:solidFill>
                  <a:latin typeface="Ranchers"/>
                  <a:ea typeface="Ranchers"/>
                  <a:cs typeface="Ranchers"/>
                  <a:sym typeface="Ranchers"/>
                </a:rPr>
                <a:t>FREQUENTEMENTE</a:t>
              </a:r>
              <a:endParaRPr sz="2000" dirty="0">
                <a:solidFill>
                  <a:schemeClr val="accent4"/>
                </a:solidFill>
                <a:latin typeface="Ranchers"/>
                <a:ea typeface="Ranchers"/>
                <a:cs typeface="Ranchers"/>
                <a:sym typeface="Ranchers"/>
              </a:endParaRPr>
            </a:p>
          </p:txBody>
        </p:sp>
      </p:grpSp>
      <p:grpSp>
        <p:nvGrpSpPr>
          <p:cNvPr id="732" name="Google Shape;732;p31"/>
          <p:cNvGrpSpPr/>
          <p:nvPr/>
        </p:nvGrpSpPr>
        <p:grpSpPr>
          <a:xfrm>
            <a:off x="6203566" y="1264506"/>
            <a:ext cx="1920900" cy="2330911"/>
            <a:chOff x="6117479" y="1350231"/>
            <a:chExt cx="1920900" cy="2330911"/>
          </a:xfrm>
        </p:grpSpPr>
        <p:sp>
          <p:nvSpPr>
            <p:cNvPr id="733" name="Google Shape;733;p31"/>
            <p:cNvSpPr/>
            <p:nvPr/>
          </p:nvSpPr>
          <p:spPr>
            <a:xfrm>
              <a:off x="6625079" y="1825018"/>
              <a:ext cx="905700" cy="1200001"/>
            </a:xfrm>
            <a:prstGeom prst="can">
              <a:avLst>
                <a:gd name="adj" fmla="val 25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1"/>
            <p:cNvSpPr txBox="1"/>
            <p:nvPr/>
          </p:nvSpPr>
          <p:spPr>
            <a:xfrm>
              <a:off x="6117479" y="1350231"/>
              <a:ext cx="1920900" cy="42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dk2"/>
                  </a:solidFill>
                  <a:latin typeface="Ranchers"/>
                  <a:ea typeface="Ranchers"/>
                  <a:cs typeface="Ranchers"/>
                  <a:sym typeface="Ranchers"/>
                </a:rPr>
                <a:t>33,3%</a:t>
              </a:r>
              <a:endParaRPr sz="2000" dirty="0">
                <a:solidFill>
                  <a:schemeClr val="dk2"/>
                </a:solidFill>
                <a:latin typeface="Ranchers"/>
                <a:ea typeface="Ranchers"/>
                <a:cs typeface="Ranchers"/>
                <a:sym typeface="Ranchers"/>
              </a:endParaRPr>
            </a:p>
          </p:txBody>
        </p:sp>
        <p:sp>
          <p:nvSpPr>
            <p:cNvPr id="736" name="Google Shape;736;p31"/>
            <p:cNvSpPr txBox="1"/>
            <p:nvPr/>
          </p:nvSpPr>
          <p:spPr>
            <a:xfrm>
              <a:off x="6117479" y="3315442"/>
              <a:ext cx="1920900"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dk2"/>
                  </a:solidFill>
                  <a:latin typeface="Ranchers"/>
                  <a:ea typeface="Ranchers"/>
                  <a:cs typeface="Ranchers"/>
                  <a:sym typeface="Ranchers"/>
                </a:rPr>
                <a:t>QUASI SEMPRE/SEMPRE</a:t>
              </a:r>
              <a:endParaRPr sz="2000" dirty="0">
                <a:solidFill>
                  <a:schemeClr val="dk2"/>
                </a:solidFill>
                <a:latin typeface="Ranchers"/>
                <a:ea typeface="Ranchers"/>
                <a:cs typeface="Ranchers"/>
                <a:sym typeface="Ranchers"/>
              </a:endParaRPr>
            </a:p>
          </p:txBody>
        </p:sp>
      </p:grpSp>
      <p:pic>
        <p:nvPicPr>
          <p:cNvPr id="23" name="Immagine 4" descr="Immagine che contiene testo, grafica vettoriale&#10;&#10;Descrizione generata automaticamente">
            <a:extLst>
              <a:ext uri="{FF2B5EF4-FFF2-40B4-BE49-F238E27FC236}">
                <a16:creationId xmlns:a16="http://schemas.microsoft.com/office/drawing/2014/main" id="{EF946641-CDAE-6F4C-9F3A-779E287D97D9}"/>
              </a:ext>
            </a:extLst>
          </p:cNvPr>
          <p:cNvPicPr>
            <a:picLocks noChangeAspect="1"/>
          </p:cNvPicPr>
          <p:nvPr/>
        </p:nvPicPr>
        <p:blipFill rotWithShape="1">
          <a:blip r:embed="rId3"/>
          <a:srcRect t="58" r="-2" b="-2"/>
          <a:stretch/>
        </p:blipFill>
        <p:spPr>
          <a:xfrm>
            <a:off x="8002674" y="63161"/>
            <a:ext cx="1053671" cy="1053055"/>
          </a:xfrm>
          <a:prstGeom prst="rect">
            <a:avLst/>
          </a:prstGeom>
        </p:spPr>
      </p:pic>
    </p:spTree>
    <p:extLst>
      <p:ext uri="{BB962C8B-B14F-4D97-AF65-F5344CB8AC3E}">
        <p14:creationId xmlns:p14="http://schemas.microsoft.com/office/powerpoint/2010/main" val="3434413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31"/>
          <p:cNvSpPr txBox="1">
            <a:spLocks noGrp="1"/>
          </p:cNvSpPr>
          <p:nvPr>
            <p:ph type="title"/>
          </p:nvPr>
        </p:nvSpPr>
        <p:spPr>
          <a:xfrm>
            <a:off x="538550" y="533400"/>
            <a:ext cx="8067000" cy="29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0" dirty="0">
                <a:solidFill>
                  <a:schemeClr val="lt2"/>
                </a:solidFill>
                <a:latin typeface="Ranchers"/>
                <a:ea typeface="Ranchers"/>
                <a:cs typeface="Ranchers"/>
                <a:sym typeface="Ranchers"/>
              </a:rPr>
              <a:t>VALUTAZIONE: ABILITÀ SOCIALI E INTERCULTURALI</a:t>
            </a:r>
            <a:endParaRPr sz="2500" b="0" dirty="0">
              <a:solidFill>
                <a:schemeClr val="lt2"/>
              </a:solidFill>
              <a:latin typeface="Ranchers"/>
              <a:ea typeface="Ranchers"/>
              <a:cs typeface="Ranchers"/>
              <a:sym typeface="Ranchers"/>
            </a:endParaRPr>
          </a:p>
        </p:txBody>
      </p:sp>
      <p:grpSp>
        <p:nvGrpSpPr>
          <p:cNvPr id="722" name="Google Shape;722;p31"/>
          <p:cNvGrpSpPr/>
          <p:nvPr/>
        </p:nvGrpSpPr>
        <p:grpSpPr>
          <a:xfrm>
            <a:off x="2377092" y="1492081"/>
            <a:ext cx="2192860" cy="2330378"/>
            <a:chOff x="1518477" y="1363006"/>
            <a:chExt cx="2192860" cy="2330378"/>
          </a:xfrm>
        </p:grpSpPr>
        <p:sp>
          <p:nvSpPr>
            <p:cNvPr id="723" name="Google Shape;723;p31"/>
            <p:cNvSpPr/>
            <p:nvPr/>
          </p:nvSpPr>
          <p:spPr>
            <a:xfrm>
              <a:off x="2236230" y="1896343"/>
              <a:ext cx="905700" cy="1200000"/>
            </a:xfrm>
            <a:prstGeom prst="can">
              <a:avLst>
                <a:gd name="adj" fmla="val 30769"/>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1"/>
            <p:cNvSpPr txBox="1"/>
            <p:nvPr/>
          </p:nvSpPr>
          <p:spPr>
            <a:xfrm>
              <a:off x="1728630" y="1363006"/>
              <a:ext cx="1920900" cy="42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accent2"/>
                  </a:solidFill>
                  <a:latin typeface="Ranchers"/>
                  <a:ea typeface="Ranchers"/>
                  <a:cs typeface="Ranchers"/>
                  <a:sym typeface="Ranchers"/>
                </a:rPr>
                <a:t>33,3%</a:t>
              </a:r>
              <a:endParaRPr sz="2000" dirty="0">
                <a:solidFill>
                  <a:schemeClr val="accent2"/>
                </a:solidFill>
                <a:latin typeface="Ranchers"/>
                <a:ea typeface="Ranchers"/>
                <a:cs typeface="Ranchers"/>
                <a:sym typeface="Ranchers"/>
              </a:endParaRPr>
            </a:p>
          </p:txBody>
        </p:sp>
        <p:sp>
          <p:nvSpPr>
            <p:cNvPr id="726" name="Google Shape;726;p31"/>
            <p:cNvSpPr txBox="1"/>
            <p:nvPr/>
          </p:nvSpPr>
          <p:spPr>
            <a:xfrm>
              <a:off x="1518477" y="3327684"/>
              <a:ext cx="2192860"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accent2"/>
                  </a:solidFill>
                  <a:latin typeface="Ranchers"/>
                  <a:ea typeface="Ranchers"/>
                  <a:cs typeface="Ranchers"/>
                  <a:sym typeface="Ranchers"/>
                </a:rPr>
                <a:t>QUASI SEMPRE</a:t>
              </a:r>
              <a:endParaRPr sz="2000" dirty="0">
                <a:solidFill>
                  <a:schemeClr val="accent2"/>
                </a:solidFill>
                <a:latin typeface="Ranchers"/>
                <a:ea typeface="Ranchers"/>
                <a:cs typeface="Ranchers"/>
                <a:sym typeface="Ranchers"/>
              </a:endParaRPr>
            </a:p>
          </p:txBody>
        </p:sp>
      </p:grpSp>
      <p:grpSp>
        <p:nvGrpSpPr>
          <p:cNvPr id="727" name="Google Shape;727;p31"/>
          <p:cNvGrpSpPr/>
          <p:nvPr/>
        </p:nvGrpSpPr>
        <p:grpSpPr>
          <a:xfrm>
            <a:off x="4963591" y="1492081"/>
            <a:ext cx="2152919" cy="2272304"/>
            <a:chOff x="4463009" y="1550868"/>
            <a:chExt cx="2152919" cy="2272304"/>
          </a:xfrm>
        </p:grpSpPr>
        <p:sp>
          <p:nvSpPr>
            <p:cNvPr id="728" name="Google Shape;728;p31"/>
            <p:cNvSpPr/>
            <p:nvPr/>
          </p:nvSpPr>
          <p:spPr>
            <a:xfrm>
              <a:off x="5092370" y="2064768"/>
              <a:ext cx="905701" cy="1202158"/>
            </a:xfrm>
            <a:prstGeom prst="can">
              <a:avLst>
                <a:gd name="adj" fmla="val 25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1"/>
            <p:cNvSpPr txBox="1"/>
            <p:nvPr/>
          </p:nvSpPr>
          <p:spPr>
            <a:xfrm>
              <a:off x="4644037" y="1550868"/>
              <a:ext cx="1920900" cy="42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accent4"/>
                  </a:solidFill>
                  <a:latin typeface="Ranchers"/>
                  <a:ea typeface="Ranchers"/>
                  <a:cs typeface="Ranchers"/>
                  <a:sym typeface="Ranchers"/>
                </a:rPr>
                <a:t> 66,6%</a:t>
              </a:r>
              <a:endParaRPr sz="2000" dirty="0">
                <a:solidFill>
                  <a:schemeClr val="accent4"/>
                </a:solidFill>
                <a:latin typeface="Ranchers"/>
                <a:ea typeface="Ranchers"/>
                <a:cs typeface="Ranchers"/>
                <a:sym typeface="Ranchers"/>
              </a:endParaRPr>
            </a:p>
          </p:txBody>
        </p:sp>
        <p:sp>
          <p:nvSpPr>
            <p:cNvPr id="731" name="Google Shape;731;p31"/>
            <p:cNvSpPr txBox="1"/>
            <p:nvPr/>
          </p:nvSpPr>
          <p:spPr>
            <a:xfrm>
              <a:off x="4463009" y="3457472"/>
              <a:ext cx="2152919"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accent4"/>
                  </a:solidFill>
                  <a:latin typeface="Ranchers"/>
                  <a:ea typeface="Ranchers"/>
                  <a:cs typeface="Ranchers"/>
                  <a:sym typeface="Ranchers"/>
                </a:rPr>
                <a:t>SEMPRE</a:t>
              </a:r>
              <a:endParaRPr sz="2000" dirty="0">
                <a:solidFill>
                  <a:schemeClr val="accent4"/>
                </a:solidFill>
                <a:latin typeface="Ranchers"/>
                <a:ea typeface="Ranchers"/>
                <a:cs typeface="Ranchers"/>
                <a:sym typeface="Ranchers"/>
              </a:endParaRPr>
            </a:p>
          </p:txBody>
        </p:sp>
      </p:grpSp>
      <p:pic>
        <p:nvPicPr>
          <p:cNvPr id="23" name="Immagine 4" descr="Immagine che contiene testo, grafica vettoriale&#10;&#10;Descrizione generata automaticamente">
            <a:extLst>
              <a:ext uri="{FF2B5EF4-FFF2-40B4-BE49-F238E27FC236}">
                <a16:creationId xmlns:a16="http://schemas.microsoft.com/office/drawing/2014/main" id="{EF946641-CDAE-6F4C-9F3A-779E287D97D9}"/>
              </a:ext>
            </a:extLst>
          </p:cNvPr>
          <p:cNvPicPr>
            <a:picLocks noChangeAspect="1"/>
          </p:cNvPicPr>
          <p:nvPr/>
        </p:nvPicPr>
        <p:blipFill rotWithShape="1">
          <a:blip r:embed="rId3"/>
          <a:srcRect t="58" r="-2" b="-2"/>
          <a:stretch/>
        </p:blipFill>
        <p:spPr>
          <a:xfrm>
            <a:off x="8002674" y="63161"/>
            <a:ext cx="1053671" cy="1053055"/>
          </a:xfrm>
          <a:prstGeom prst="rect">
            <a:avLst/>
          </a:prstGeom>
        </p:spPr>
      </p:pic>
    </p:spTree>
    <p:extLst>
      <p:ext uri="{BB962C8B-B14F-4D97-AF65-F5344CB8AC3E}">
        <p14:creationId xmlns:p14="http://schemas.microsoft.com/office/powerpoint/2010/main" val="812389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E6F15-49CC-EB41-99B5-22A0C6EB3930}"/>
              </a:ext>
            </a:extLst>
          </p:cNvPr>
          <p:cNvSpPr>
            <a:spLocks noGrp="1"/>
          </p:cNvSpPr>
          <p:nvPr>
            <p:ph type="title"/>
          </p:nvPr>
        </p:nvSpPr>
        <p:spPr>
          <a:xfrm>
            <a:off x="822980" y="279400"/>
            <a:ext cx="8067000" cy="290100"/>
          </a:xfrm>
        </p:spPr>
        <p:txBody>
          <a:bodyPr>
            <a:normAutofit fontScale="90000"/>
          </a:bodyPr>
          <a:lstStyle/>
          <a:p>
            <a:r>
              <a:rPr lang="en-GB" dirty="0"/>
              <a:t>RISORSE 1</a:t>
            </a:r>
          </a:p>
        </p:txBody>
      </p:sp>
      <p:pic>
        <p:nvPicPr>
          <p:cNvPr id="4" name="Picture 3" descr="A picture containing bubble chart&#10;&#10;Description automatically generated">
            <a:extLst>
              <a:ext uri="{FF2B5EF4-FFF2-40B4-BE49-F238E27FC236}">
                <a16:creationId xmlns:a16="http://schemas.microsoft.com/office/drawing/2014/main" id="{AFEDA53F-AC04-D74B-B75F-9C5E00153BEF}"/>
              </a:ext>
            </a:extLst>
          </p:cNvPr>
          <p:cNvPicPr>
            <a:picLocks noChangeAspect="1"/>
          </p:cNvPicPr>
          <p:nvPr/>
        </p:nvPicPr>
        <p:blipFill>
          <a:blip r:embed="rId3"/>
          <a:stretch>
            <a:fillRect/>
          </a:stretch>
        </p:blipFill>
        <p:spPr>
          <a:xfrm>
            <a:off x="2549053" y="825500"/>
            <a:ext cx="6461760" cy="4038600"/>
          </a:xfrm>
          <a:prstGeom prst="rect">
            <a:avLst/>
          </a:prstGeom>
        </p:spPr>
      </p:pic>
      <p:sp>
        <p:nvSpPr>
          <p:cNvPr id="6" name="TextBox 5">
            <a:extLst>
              <a:ext uri="{FF2B5EF4-FFF2-40B4-BE49-F238E27FC236}">
                <a16:creationId xmlns:a16="http://schemas.microsoft.com/office/drawing/2014/main" id="{C5EB4E91-5A68-924B-91A2-356CEF5A97C0}"/>
              </a:ext>
            </a:extLst>
          </p:cNvPr>
          <p:cNvSpPr txBox="1"/>
          <p:nvPr/>
        </p:nvSpPr>
        <p:spPr>
          <a:xfrm>
            <a:off x="250882" y="1971585"/>
            <a:ext cx="2048698" cy="1569660"/>
          </a:xfrm>
          <a:prstGeom prst="rect">
            <a:avLst/>
          </a:prstGeom>
          <a:noFill/>
        </p:spPr>
        <p:txBody>
          <a:bodyPr wrap="square">
            <a:spAutoFit/>
          </a:bodyPr>
          <a:lstStyle/>
          <a:p>
            <a:pPr>
              <a:buFont typeface="+mj-lt"/>
              <a:buAutoNum type="arabicPeriod"/>
            </a:pPr>
            <a:r>
              <a:rPr lang="en-GB" sz="1200" b="1" i="0" u="none" strike="noStrike" dirty="0">
                <a:solidFill>
                  <a:schemeClr val="accent3">
                    <a:lumMod val="50000"/>
                  </a:schemeClr>
                </a:solidFill>
                <a:effectLst/>
                <a:latin typeface="Lato" panose="020F0502020204030203" pitchFamily="34" charset="0"/>
                <a:ea typeface="Lato" panose="020F0502020204030203" pitchFamily="34" charset="0"/>
                <a:cs typeface="Lato" panose="020F0502020204030203" pitchFamily="34" charset="0"/>
              </a:rPr>
              <a:t> Gender equality and women in science – Serbia</a:t>
            </a:r>
          </a:p>
          <a:p>
            <a:pPr>
              <a:buFont typeface="+mj-lt"/>
              <a:buAutoNum type="arabicPeriod"/>
            </a:pPr>
            <a:endParaRPr lang="en-GB" sz="1200" b="1" i="0" u="none" strike="noStrike" dirty="0">
              <a:solidFill>
                <a:schemeClr val="accent3">
                  <a:lumMod val="50000"/>
                </a:schemeClr>
              </a:solidFill>
              <a:effectLst/>
              <a:latin typeface="Lato" panose="020F0502020204030203" pitchFamily="34" charset="0"/>
              <a:ea typeface="Lato" panose="020F0502020204030203" pitchFamily="34" charset="0"/>
              <a:cs typeface="Lato" panose="020F0502020204030203" pitchFamily="34" charset="0"/>
            </a:endParaRPr>
          </a:p>
          <a:p>
            <a:pPr>
              <a:buFont typeface="+mj-lt"/>
              <a:buAutoNum type="arabicPeriod"/>
            </a:pPr>
            <a:r>
              <a:rPr lang="en-GB" sz="1200" b="1" i="0" u="none" strike="noStrike" dirty="0">
                <a:solidFill>
                  <a:schemeClr val="accent3">
                    <a:lumMod val="50000"/>
                  </a:schemeClr>
                </a:solidFill>
                <a:effectLst/>
                <a:latin typeface="Lato" panose="020F0502020204030203" pitchFamily="34" charset="0"/>
                <a:ea typeface="Lato" panose="020F0502020204030203" pitchFamily="34" charset="0"/>
                <a:cs typeface="Lato" panose="020F0502020204030203" pitchFamily="34" charset="0"/>
              </a:rPr>
              <a:t> Creativity and inventions – Romania</a:t>
            </a:r>
          </a:p>
          <a:p>
            <a:pPr>
              <a:buFont typeface="+mj-lt"/>
              <a:buAutoNum type="arabicPeriod"/>
            </a:pPr>
            <a:endParaRPr lang="en-GB" sz="1200" b="1" i="0" u="none" strike="noStrike" dirty="0">
              <a:solidFill>
                <a:schemeClr val="accent3">
                  <a:lumMod val="50000"/>
                </a:schemeClr>
              </a:solidFill>
              <a:effectLst/>
              <a:latin typeface="Lato" panose="020F0502020204030203" pitchFamily="34" charset="0"/>
              <a:ea typeface="Lato" panose="020F0502020204030203" pitchFamily="34" charset="0"/>
              <a:cs typeface="Lato" panose="020F0502020204030203" pitchFamily="34" charset="0"/>
            </a:endParaRPr>
          </a:p>
          <a:p>
            <a:pPr>
              <a:buFont typeface="+mj-lt"/>
              <a:buAutoNum type="arabicPeriod"/>
            </a:pPr>
            <a:r>
              <a:rPr lang="en-GB" sz="1200" b="1" i="0" u="none" strike="noStrike" dirty="0">
                <a:solidFill>
                  <a:schemeClr val="accent3">
                    <a:lumMod val="50000"/>
                  </a:schemeClr>
                </a:solidFill>
                <a:effectLst/>
                <a:latin typeface="Lato" panose="020F0502020204030203" pitchFamily="34" charset="0"/>
                <a:ea typeface="Lato" panose="020F0502020204030203" pitchFamily="34" charset="0"/>
                <a:cs typeface="Lato" panose="020F0502020204030203" pitchFamily="34" charset="0"/>
              </a:rPr>
              <a:t> Communication and tolerance – Italy</a:t>
            </a:r>
          </a:p>
        </p:txBody>
      </p:sp>
      <p:sp>
        <p:nvSpPr>
          <p:cNvPr id="7" name="TextBox 6">
            <a:extLst>
              <a:ext uri="{FF2B5EF4-FFF2-40B4-BE49-F238E27FC236}">
                <a16:creationId xmlns:a16="http://schemas.microsoft.com/office/drawing/2014/main" id="{D6511BC6-4BFB-B648-B0DC-C5CB414B3496}"/>
              </a:ext>
            </a:extLst>
          </p:cNvPr>
          <p:cNvSpPr txBox="1"/>
          <p:nvPr/>
        </p:nvSpPr>
        <p:spPr>
          <a:xfrm>
            <a:off x="250882" y="1181478"/>
            <a:ext cx="2048698" cy="523220"/>
          </a:xfrm>
          <a:prstGeom prst="rect">
            <a:avLst/>
          </a:prstGeom>
          <a:noFill/>
        </p:spPr>
        <p:txBody>
          <a:bodyPr wrap="square" rtlCol="0">
            <a:spAutoFit/>
          </a:bodyPr>
          <a:lstStyle/>
          <a:p>
            <a:r>
              <a:rPr lang="en-GB" sz="2800" b="1" dirty="0">
                <a:solidFill>
                  <a:schemeClr val="tx2"/>
                </a:solidFill>
                <a:latin typeface="Lato" panose="020F0502020204030203" pitchFamily="34" charset="0"/>
                <a:ea typeface="Lato" panose="020F0502020204030203" pitchFamily="34" charset="0"/>
                <a:cs typeface="Lato" panose="020F0502020204030203" pitchFamily="34" charset="0"/>
              </a:rPr>
              <a:t>clil4ch.com</a:t>
            </a:r>
          </a:p>
        </p:txBody>
      </p:sp>
    </p:spTree>
    <p:extLst>
      <p:ext uri="{BB962C8B-B14F-4D97-AF65-F5344CB8AC3E}">
        <p14:creationId xmlns:p14="http://schemas.microsoft.com/office/powerpoint/2010/main" val="3369486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4B13D-E2A1-D24A-B858-585F5F73562A}"/>
              </a:ext>
            </a:extLst>
          </p:cNvPr>
          <p:cNvSpPr>
            <a:spLocks noGrp="1"/>
          </p:cNvSpPr>
          <p:nvPr>
            <p:ph type="title"/>
          </p:nvPr>
        </p:nvSpPr>
        <p:spPr>
          <a:xfrm>
            <a:off x="538500" y="307063"/>
            <a:ext cx="8067000" cy="290100"/>
          </a:xfrm>
        </p:spPr>
        <p:txBody>
          <a:bodyPr>
            <a:normAutofit fontScale="90000"/>
          </a:bodyPr>
          <a:lstStyle/>
          <a:p>
            <a:r>
              <a:rPr lang="en-GB" dirty="0"/>
              <a:t>RISORSE  2</a:t>
            </a:r>
          </a:p>
        </p:txBody>
      </p:sp>
      <p:pic>
        <p:nvPicPr>
          <p:cNvPr id="4" name="Picture 3">
            <a:extLst>
              <a:ext uri="{FF2B5EF4-FFF2-40B4-BE49-F238E27FC236}">
                <a16:creationId xmlns:a16="http://schemas.microsoft.com/office/drawing/2014/main" id="{50947091-9FBD-7645-8A79-C4B1EAE3D56F}"/>
              </a:ext>
            </a:extLst>
          </p:cNvPr>
          <p:cNvPicPr>
            <a:picLocks noChangeAspect="1"/>
          </p:cNvPicPr>
          <p:nvPr/>
        </p:nvPicPr>
        <p:blipFill>
          <a:blip r:embed="rId2"/>
          <a:stretch>
            <a:fillRect/>
          </a:stretch>
        </p:blipFill>
        <p:spPr>
          <a:xfrm>
            <a:off x="2657192" y="920668"/>
            <a:ext cx="6265230" cy="3915769"/>
          </a:xfrm>
          <a:prstGeom prst="rect">
            <a:avLst/>
          </a:prstGeom>
        </p:spPr>
      </p:pic>
      <p:sp>
        <p:nvSpPr>
          <p:cNvPr id="5" name="TextBox 4">
            <a:extLst>
              <a:ext uri="{FF2B5EF4-FFF2-40B4-BE49-F238E27FC236}">
                <a16:creationId xmlns:a16="http://schemas.microsoft.com/office/drawing/2014/main" id="{632D62AC-BEC3-4E42-B7D1-AD005C9450AB}"/>
              </a:ext>
            </a:extLst>
          </p:cNvPr>
          <p:cNvSpPr txBox="1"/>
          <p:nvPr/>
        </p:nvSpPr>
        <p:spPr>
          <a:xfrm>
            <a:off x="452491" y="1308892"/>
            <a:ext cx="2204701" cy="1569660"/>
          </a:xfrm>
          <a:prstGeom prst="rect">
            <a:avLst/>
          </a:prstGeom>
          <a:noFill/>
        </p:spPr>
        <p:txBody>
          <a:bodyPr wrap="square" rtlCol="0">
            <a:spAutoFit/>
          </a:bodyPr>
          <a:lstStyle/>
          <a:p>
            <a:r>
              <a:rPr lang="en-GB" sz="2800" b="1" dirty="0">
                <a:solidFill>
                  <a:schemeClr val="accent2"/>
                </a:solidFill>
                <a:latin typeface="Lato" panose="020F0502020204030203" pitchFamily="34" charset="0"/>
                <a:ea typeface="Lato" panose="020F0502020204030203" pitchFamily="34" charset="0"/>
                <a:cs typeface="Lato" panose="020F0502020204030203" pitchFamily="34" charset="0"/>
              </a:rPr>
              <a:t>Tutorial </a:t>
            </a:r>
          </a:p>
          <a:p>
            <a:r>
              <a:rPr lang="en-GB" sz="2000" b="1" dirty="0" err="1">
                <a:solidFill>
                  <a:schemeClr val="accent2"/>
                </a:solidFill>
                <a:latin typeface="Lato" panose="020F0502020204030203" pitchFamily="34" charset="0"/>
                <a:ea typeface="Lato" panose="020F0502020204030203" pitchFamily="34" charset="0"/>
                <a:cs typeface="Lato" panose="020F0502020204030203" pitchFamily="34" charset="0"/>
              </a:rPr>
              <a:t>Introduzione</a:t>
            </a:r>
            <a:r>
              <a:rPr lang="en-GB" sz="2000" b="1" dirty="0">
                <a:solidFill>
                  <a:schemeClr val="accent2"/>
                </a:solidFill>
                <a:latin typeface="Lato" panose="020F0502020204030203" pitchFamily="34" charset="0"/>
                <a:ea typeface="Lato" panose="020F0502020204030203" pitchFamily="34" charset="0"/>
                <a:cs typeface="Lato" panose="020F0502020204030203" pitchFamily="34" charset="0"/>
              </a:rPr>
              <a:t> </a:t>
            </a:r>
          </a:p>
          <a:p>
            <a:r>
              <a:rPr lang="en-GB" sz="2000" b="1" dirty="0" err="1">
                <a:solidFill>
                  <a:schemeClr val="accent2"/>
                </a:solidFill>
                <a:latin typeface="Lato" panose="020F0502020204030203" pitchFamily="34" charset="0"/>
                <a:ea typeface="Lato" panose="020F0502020204030203" pitchFamily="34" charset="0"/>
                <a:cs typeface="Lato" panose="020F0502020204030203" pitchFamily="34" charset="0"/>
              </a:rPr>
              <a:t>all’e</a:t>
            </a:r>
            <a:r>
              <a:rPr lang="en-GB" sz="2000" b="1" dirty="0">
                <a:solidFill>
                  <a:schemeClr val="accent2"/>
                </a:solidFill>
                <a:latin typeface="Lato" panose="020F0502020204030203" pitchFamily="34" charset="0"/>
                <a:ea typeface="Lato" panose="020F0502020204030203" pitchFamily="34" charset="0"/>
                <a:cs typeface="Lato" panose="020F0502020204030203" pitchFamily="34" charset="0"/>
              </a:rPr>
              <a:t>-textbook</a:t>
            </a:r>
          </a:p>
          <a:p>
            <a:endParaRPr lang="en-GB" sz="2800" b="1" dirty="0">
              <a:solidFill>
                <a:schemeClr val="accent2"/>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129626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9E4A1-D56B-FF44-8C21-EE78C79096C3}"/>
              </a:ext>
            </a:extLst>
          </p:cNvPr>
          <p:cNvSpPr>
            <a:spLocks noGrp="1"/>
          </p:cNvSpPr>
          <p:nvPr>
            <p:ph type="title"/>
          </p:nvPr>
        </p:nvSpPr>
        <p:spPr>
          <a:xfrm>
            <a:off x="538550" y="290101"/>
            <a:ext cx="8067000" cy="290100"/>
          </a:xfrm>
        </p:spPr>
        <p:txBody>
          <a:bodyPr>
            <a:normAutofit fontScale="90000"/>
          </a:bodyPr>
          <a:lstStyle/>
          <a:p>
            <a:r>
              <a:rPr lang="en-GB" dirty="0"/>
              <a:t>RISORSE 3 </a:t>
            </a:r>
          </a:p>
        </p:txBody>
      </p:sp>
      <p:pic>
        <p:nvPicPr>
          <p:cNvPr id="6" name="Picture 5" descr="Graphical user interface, website&#10;&#10;Description automatically generated">
            <a:extLst>
              <a:ext uri="{FF2B5EF4-FFF2-40B4-BE49-F238E27FC236}">
                <a16:creationId xmlns:a16="http://schemas.microsoft.com/office/drawing/2014/main" id="{94B7EC92-349A-4245-92B2-82BF03B40F34}"/>
              </a:ext>
            </a:extLst>
          </p:cNvPr>
          <p:cNvPicPr>
            <a:picLocks noChangeAspect="1"/>
          </p:cNvPicPr>
          <p:nvPr/>
        </p:nvPicPr>
        <p:blipFill>
          <a:blip r:embed="rId2"/>
          <a:stretch>
            <a:fillRect/>
          </a:stretch>
        </p:blipFill>
        <p:spPr>
          <a:xfrm>
            <a:off x="2498988" y="1036798"/>
            <a:ext cx="6106562" cy="3816601"/>
          </a:xfrm>
          <a:prstGeom prst="rect">
            <a:avLst/>
          </a:prstGeom>
        </p:spPr>
      </p:pic>
      <p:sp>
        <p:nvSpPr>
          <p:cNvPr id="7" name="TextBox 6">
            <a:extLst>
              <a:ext uri="{FF2B5EF4-FFF2-40B4-BE49-F238E27FC236}">
                <a16:creationId xmlns:a16="http://schemas.microsoft.com/office/drawing/2014/main" id="{08754BC4-08CC-A34B-95BA-1D4FB0AA37DA}"/>
              </a:ext>
            </a:extLst>
          </p:cNvPr>
          <p:cNvSpPr txBox="1"/>
          <p:nvPr/>
        </p:nvSpPr>
        <p:spPr>
          <a:xfrm>
            <a:off x="538450" y="1338122"/>
            <a:ext cx="1951443" cy="707886"/>
          </a:xfrm>
          <a:prstGeom prst="rect">
            <a:avLst/>
          </a:prstGeom>
          <a:noFill/>
        </p:spPr>
        <p:txBody>
          <a:bodyPr wrap="square" rtlCol="0">
            <a:spAutoFit/>
          </a:bodyPr>
          <a:lstStyle/>
          <a:p>
            <a:r>
              <a:rPr lang="en-GB" sz="2000" b="1" dirty="0">
                <a:solidFill>
                  <a:schemeClr val="accent2"/>
                </a:solidFill>
                <a:latin typeface="Lato" panose="020F0502020204030203" pitchFamily="34" charset="0"/>
                <a:ea typeface="Lato" panose="020F0502020204030203" pitchFamily="34" charset="0"/>
                <a:cs typeface="Lato" panose="020F0502020204030203" pitchFamily="34" charset="0"/>
              </a:rPr>
              <a:t>Tutorial per </a:t>
            </a:r>
          </a:p>
          <a:p>
            <a:r>
              <a:rPr lang="en-GB" sz="2000" b="1" dirty="0">
                <a:solidFill>
                  <a:schemeClr val="accent2"/>
                </a:solidFill>
                <a:latin typeface="Lato" panose="020F0502020204030203" pitchFamily="34" charset="0"/>
                <a:ea typeface="Lato" panose="020F0502020204030203" pitchFamily="34" charset="0"/>
                <a:cs typeface="Lato" panose="020F0502020204030203" pitchFamily="34" charset="0"/>
              </a:rPr>
              <a:t>e-textbook</a:t>
            </a:r>
          </a:p>
        </p:txBody>
      </p:sp>
    </p:spTree>
    <p:extLst>
      <p:ext uri="{BB962C8B-B14F-4D97-AF65-F5344CB8AC3E}">
        <p14:creationId xmlns:p14="http://schemas.microsoft.com/office/powerpoint/2010/main" val="2015703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366D3-C6A6-A347-AFA9-E95C92C0F53F}"/>
              </a:ext>
            </a:extLst>
          </p:cNvPr>
          <p:cNvSpPr>
            <a:spLocks noGrp="1"/>
          </p:cNvSpPr>
          <p:nvPr>
            <p:ph type="title"/>
          </p:nvPr>
        </p:nvSpPr>
        <p:spPr>
          <a:xfrm>
            <a:off x="538500" y="1766776"/>
            <a:ext cx="8067000" cy="290100"/>
          </a:xfrm>
        </p:spPr>
        <p:txBody>
          <a:bodyPr>
            <a:noAutofit/>
          </a:bodyPr>
          <a:lstStyle/>
          <a:p>
            <a:r>
              <a:rPr lang="en-GB" sz="8800" dirty="0" err="1"/>
              <a:t>Grazie</a:t>
            </a:r>
            <a:r>
              <a:rPr lang="en-GB" sz="8800" dirty="0"/>
              <a:t>!</a:t>
            </a:r>
          </a:p>
        </p:txBody>
      </p:sp>
      <p:pic>
        <p:nvPicPr>
          <p:cNvPr id="3" name="Immagine 4" descr="Immagine che contiene testo, grafica vettoriale&#10;&#10;Descrizione generata automaticamente">
            <a:extLst>
              <a:ext uri="{FF2B5EF4-FFF2-40B4-BE49-F238E27FC236}">
                <a16:creationId xmlns:a16="http://schemas.microsoft.com/office/drawing/2014/main" id="{3DB2E6BB-7164-DC46-B5EC-C448D44B452E}"/>
              </a:ext>
            </a:extLst>
          </p:cNvPr>
          <p:cNvPicPr>
            <a:picLocks noChangeAspect="1"/>
          </p:cNvPicPr>
          <p:nvPr/>
        </p:nvPicPr>
        <p:blipFill rotWithShape="1">
          <a:blip r:embed="rId3"/>
          <a:srcRect t="58" r="-2" b="-2"/>
          <a:stretch/>
        </p:blipFill>
        <p:spPr>
          <a:xfrm>
            <a:off x="7884964" y="286804"/>
            <a:ext cx="1053671" cy="1053055"/>
          </a:xfrm>
          <a:prstGeom prst="rect">
            <a:avLst/>
          </a:prstGeom>
        </p:spPr>
      </p:pic>
    </p:spTree>
    <p:extLst>
      <p:ext uri="{BB962C8B-B14F-4D97-AF65-F5344CB8AC3E}">
        <p14:creationId xmlns:p14="http://schemas.microsoft.com/office/powerpoint/2010/main" val="301084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36"/>
          <p:cNvSpPr txBox="1">
            <a:spLocks noGrp="1"/>
          </p:cNvSpPr>
          <p:nvPr>
            <p:ph type="title"/>
          </p:nvPr>
        </p:nvSpPr>
        <p:spPr>
          <a:xfrm>
            <a:off x="538491" y="333649"/>
            <a:ext cx="8067000" cy="29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0" dirty="0">
                <a:solidFill>
                  <a:schemeClr val="lt2"/>
                </a:solidFill>
                <a:latin typeface="Ranchers"/>
                <a:ea typeface="Ranchers"/>
                <a:cs typeface="Ranchers"/>
                <a:sym typeface="Ranchers"/>
              </a:rPr>
              <a:t>CHE COS’È IL CLIL</a:t>
            </a:r>
            <a:endParaRPr sz="2500" b="0" dirty="0">
              <a:solidFill>
                <a:schemeClr val="lt2"/>
              </a:solidFill>
              <a:latin typeface="Ranchers"/>
              <a:ea typeface="Ranchers"/>
              <a:cs typeface="Ranchers"/>
              <a:sym typeface="Ranchers"/>
            </a:endParaRPr>
          </a:p>
        </p:txBody>
      </p:sp>
      <p:grpSp>
        <p:nvGrpSpPr>
          <p:cNvPr id="861" name="Google Shape;861;p36"/>
          <p:cNvGrpSpPr/>
          <p:nvPr/>
        </p:nvGrpSpPr>
        <p:grpSpPr>
          <a:xfrm>
            <a:off x="3092555" y="1288672"/>
            <a:ext cx="2606826" cy="1810869"/>
            <a:chOff x="3751148" y="1015036"/>
            <a:chExt cx="4660873" cy="3236585"/>
          </a:xfrm>
        </p:grpSpPr>
        <p:grpSp>
          <p:nvGrpSpPr>
            <p:cNvPr id="862" name="Google Shape;862;p36"/>
            <p:cNvGrpSpPr/>
            <p:nvPr/>
          </p:nvGrpSpPr>
          <p:grpSpPr>
            <a:xfrm>
              <a:off x="3751148" y="3677468"/>
              <a:ext cx="4660873" cy="574154"/>
              <a:chOff x="4310875" y="3765875"/>
              <a:chExt cx="3945212" cy="485994"/>
            </a:xfrm>
          </p:grpSpPr>
          <p:sp>
            <p:nvSpPr>
              <p:cNvPr id="863" name="Google Shape;863;p36"/>
              <p:cNvSpPr/>
              <p:nvPr/>
            </p:nvSpPr>
            <p:spPr>
              <a:xfrm>
                <a:off x="4310875" y="3765875"/>
                <a:ext cx="3122915" cy="485994"/>
              </a:xfrm>
              <a:custGeom>
                <a:avLst/>
                <a:gdLst/>
                <a:ahLst/>
                <a:cxnLst/>
                <a:rect l="l" t="t" r="r" b="b"/>
                <a:pathLst>
                  <a:path w="43045" h="10973" extrusionOk="0">
                    <a:moveTo>
                      <a:pt x="21523" y="0"/>
                    </a:moveTo>
                    <a:cubicBezTo>
                      <a:pt x="9650" y="0"/>
                      <a:pt x="1" y="2448"/>
                      <a:pt x="1" y="5486"/>
                    </a:cubicBezTo>
                    <a:cubicBezTo>
                      <a:pt x="1" y="8496"/>
                      <a:pt x="9650" y="10972"/>
                      <a:pt x="21523" y="10972"/>
                    </a:cubicBezTo>
                    <a:cubicBezTo>
                      <a:pt x="33395" y="10972"/>
                      <a:pt x="43045" y="8496"/>
                      <a:pt x="43045" y="5486"/>
                    </a:cubicBezTo>
                    <a:cubicBezTo>
                      <a:pt x="43045" y="2448"/>
                      <a:pt x="33395" y="0"/>
                      <a:pt x="21523"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6"/>
              <p:cNvSpPr/>
              <p:nvPr/>
            </p:nvSpPr>
            <p:spPr>
              <a:xfrm>
                <a:off x="5931913" y="3771709"/>
                <a:ext cx="2324174" cy="477073"/>
              </a:xfrm>
              <a:custGeom>
                <a:avLst/>
                <a:gdLst/>
                <a:ahLst/>
                <a:cxnLst/>
                <a:rect l="l" t="t" r="r" b="b"/>
                <a:pathLst>
                  <a:path w="56746" h="11648" extrusionOk="0">
                    <a:moveTo>
                      <a:pt x="1042" y="1"/>
                    </a:moveTo>
                    <a:cubicBezTo>
                      <a:pt x="254" y="310"/>
                      <a:pt x="1" y="1267"/>
                      <a:pt x="507" y="1914"/>
                    </a:cubicBezTo>
                    <a:lnTo>
                      <a:pt x="5740" y="8778"/>
                    </a:lnTo>
                    <a:cubicBezTo>
                      <a:pt x="7119" y="10579"/>
                      <a:pt x="9285" y="11648"/>
                      <a:pt x="11564" y="11648"/>
                    </a:cubicBezTo>
                    <a:lnTo>
                      <a:pt x="55114" y="11648"/>
                    </a:lnTo>
                    <a:cubicBezTo>
                      <a:pt x="56183" y="11648"/>
                      <a:pt x="56746" y="10382"/>
                      <a:pt x="56043" y="9594"/>
                    </a:cubicBezTo>
                    <a:lnTo>
                      <a:pt x="47462"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6"/>
              <p:cNvSpPr/>
              <p:nvPr/>
            </p:nvSpPr>
            <p:spPr>
              <a:xfrm>
                <a:off x="5783850" y="4005075"/>
                <a:ext cx="714000" cy="2436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6" name="Google Shape;866;p36"/>
            <p:cNvGrpSpPr/>
            <p:nvPr/>
          </p:nvGrpSpPr>
          <p:grpSpPr>
            <a:xfrm>
              <a:off x="5603497" y="1015036"/>
              <a:ext cx="2507667" cy="3131172"/>
              <a:chOff x="6811875" y="2571750"/>
              <a:chExt cx="1295550" cy="1617675"/>
            </a:xfrm>
          </p:grpSpPr>
          <p:sp>
            <p:nvSpPr>
              <p:cNvPr id="867" name="Google Shape;867;p36"/>
              <p:cNvSpPr/>
              <p:nvPr/>
            </p:nvSpPr>
            <p:spPr>
              <a:xfrm>
                <a:off x="6813975" y="3695675"/>
                <a:ext cx="1292050" cy="493750"/>
              </a:xfrm>
              <a:custGeom>
                <a:avLst/>
                <a:gdLst/>
                <a:ahLst/>
                <a:cxnLst/>
                <a:rect l="l" t="t" r="r" b="b"/>
                <a:pathLst>
                  <a:path w="51682" h="19750" extrusionOk="0">
                    <a:moveTo>
                      <a:pt x="6218" y="0"/>
                    </a:moveTo>
                    <a:cubicBezTo>
                      <a:pt x="6218" y="0"/>
                      <a:pt x="1" y="760"/>
                      <a:pt x="1492" y="6302"/>
                    </a:cubicBezTo>
                    <a:cubicBezTo>
                      <a:pt x="2111" y="8525"/>
                      <a:pt x="9285" y="15980"/>
                      <a:pt x="10832" y="17556"/>
                    </a:cubicBezTo>
                    <a:cubicBezTo>
                      <a:pt x="11873" y="18878"/>
                      <a:pt x="13476" y="19694"/>
                      <a:pt x="15193" y="19750"/>
                    </a:cubicBezTo>
                    <a:lnTo>
                      <a:pt x="50641" y="19750"/>
                    </a:lnTo>
                    <a:cubicBezTo>
                      <a:pt x="51681" y="19694"/>
                      <a:pt x="51681" y="18174"/>
                      <a:pt x="50641" y="18118"/>
                    </a:cubicBezTo>
                    <a:lnTo>
                      <a:pt x="15361" y="18118"/>
                    </a:lnTo>
                    <a:cubicBezTo>
                      <a:pt x="13083" y="18118"/>
                      <a:pt x="11226" y="16261"/>
                      <a:pt x="11226" y="13983"/>
                    </a:cubicBezTo>
                    <a:cubicBezTo>
                      <a:pt x="11226" y="11676"/>
                      <a:pt x="13083" y="9847"/>
                      <a:pt x="15361" y="9847"/>
                    </a:cubicBezTo>
                    <a:lnTo>
                      <a:pt x="50641" y="9847"/>
                    </a:lnTo>
                    <a:cubicBezTo>
                      <a:pt x="51681" y="9763"/>
                      <a:pt x="51681" y="8272"/>
                      <a:pt x="50641" y="8187"/>
                    </a:cubicBezTo>
                    <a:lnTo>
                      <a:pt x="50612" y="8187"/>
                    </a:lnTo>
                    <a:lnTo>
                      <a:pt x="50725" y="7906"/>
                    </a:lnTo>
                    <a:lnTo>
                      <a:pt x="35927" y="0"/>
                    </a:lnTo>
                    <a:close/>
                  </a:path>
                </a:pathLst>
              </a:custGeom>
              <a:solidFill>
                <a:srgbClr val="E56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6"/>
              <p:cNvSpPr/>
              <p:nvPr/>
            </p:nvSpPr>
            <p:spPr>
              <a:xfrm>
                <a:off x="7098125" y="3921450"/>
                <a:ext cx="1002975" cy="78800"/>
              </a:xfrm>
              <a:custGeom>
                <a:avLst/>
                <a:gdLst/>
                <a:ahLst/>
                <a:cxnLst/>
                <a:rect l="l" t="t" r="r" b="b"/>
                <a:pathLst>
                  <a:path w="40119" h="3152" extrusionOk="0">
                    <a:moveTo>
                      <a:pt x="3995" y="0"/>
                    </a:moveTo>
                    <a:cubicBezTo>
                      <a:pt x="2150" y="0"/>
                      <a:pt x="520" y="1241"/>
                      <a:pt x="30" y="3035"/>
                    </a:cubicBezTo>
                    <a:lnTo>
                      <a:pt x="30" y="3035"/>
                    </a:lnTo>
                    <a:cubicBezTo>
                      <a:pt x="734" y="1715"/>
                      <a:pt x="2083" y="872"/>
                      <a:pt x="3601" y="816"/>
                    </a:cubicBezTo>
                    <a:cubicBezTo>
                      <a:pt x="3742" y="788"/>
                      <a:pt x="3855" y="788"/>
                      <a:pt x="3995" y="788"/>
                    </a:cubicBezTo>
                    <a:lnTo>
                      <a:pt x="39275" y="788"/>
                    </a:lnTo>
                    <a:cubicBezTo>
                      <a:pt x="39725" y="788"/>
                      <a:pt x="40090" y="450"/>
                      <a:pt x="40119" y="0"/>
                    </a:cubicBezTo>
                    <a:close/>
                    <a:moveTo>
                      <a:pt x="30" y="3035"/>
                    </a:moveTo>
                    <a:cubicBezTo>
                      <a:pt x="30" y="3036"/>
                      <a:pt x="29" y="3037"/>
                      <a:pt x="29" y="3039"/>
                    </a:cubicBezTo>
                    <a:cubicBezTo>
                      <a:pt x="29" y="3040"/>
                      <a:pt x="29" y="3041"/>
                      <a:pt x="28" y="3042"/>
                    </a:cubicBezTo>
                    <a:lnTo>
                      <a:pt x="28" y="3042"/>
                    </a:lnTo>
                    <a:cubicBezTo>
                      <a:pt x="29" y="3040"/>
                      <a:pt x="30" y="3038"/>
                      <a:pt x="30" y="3035"/>
                    </a:cubicBezTo>
                    <a:close/>
                    <a:moveTo>
                      <a:pt x="28" y="3042"/>
                    </a:moveTo>
                    <a:cubicBezTo>
                      <a:pt x="24" y="3060"/>
                      <a:pt x="19" y="3077"/>
                      <a:pt x="14" y="3095"/>
                    </a:cubicBezTo>
                    <a:lnTo>
                      <a:pt x="14" y="3095"/>
                    </a:lnTo>
                    <a:cubicBezTo>
                      <a:pt x="21" y="3075"/>
                      <a:pt x="27" y="3056"/>
                      <a:pt x="28" y="3042"/>
                    </a:cubicBezTo>
                    <a:close/>
                    <a:moveTo>
                      <a:pt x="14" y="3095"/>
                    </a:moveTo>
                    <a:lnTo>
                      <a:pt x="14" y="3095"/>
                    </a:lnTo>
                    <a:cubicBezTo>
                      <a:pt x="7" y="3116"/>
                      <a:pt x="0" y="3137"/>
                      <a:pt x="0" y="3151"/>
                    </a:cubicBezTo>
                    <a:cubicBezTo>
                      <a:pt x="5" y="3132"/>
                      <a:pt x="10" y="3114"/>
                      <a:pt x="14" y="3095"/>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6"/>
              <p:cNvSpPr/>
              <p:nvPr/>
            </p:nvSpPr>
            <p:spPr>
              <a:xfrm>
                <a:off x="7083350" y="3941825"/>
                <a:ext cx="996650" cy="206825"/>
              </a:xfrm>
              <a:custGeom>
                <a:avLst/>
                <a:gdLst/>
                <a:ahLst/>
                <a:cxnLst/>
                <a:rect l="l" t="t" r="r" b="b"/>
                <a:pathLst>
                  <a:path w="39866" h="8273" extrusionOk="0">
                    <a:moveTo>
                      <a:pt x="4305" y="1"/>
                    </a:moveTo>
                    <a:cubicBezTo>
                      <a:pt x="2758" y="1"/>
                      <a:pt x="1351" y="873"/>
                      <a:pt x="620" y="2224"/>
                    </a:cubicBezTo>
                    <a:cubicBezTo>
                      <a:pt x="1" y="3433"/>
                      <a:pt x="1" y="4840"/>
                      <a:pt x="620" y="6050"/>
                    </a:cubicBezTo>
                    <a:cubicBezTo>
                      <a:pt x="1351" y="7428"/>
                      <a:pt x="2758" y="8272"/>
                      <a:pt x="4305" y="8272"/>
                    </a:cubicBezTo>
                    <a:lnTo>
                      <a:pt x="39866" y="8272"/>
                    </a:lnTo>
                    <a:lnTo>
                      <a:pt x="398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7191900" y="3990350"/>
                <a:ext cx="888100" cy="14200"/>
              </a:xfrm>
              <a:custGeom>
                <a:avLst/>
                <a:gdLst/>
                <a:ahLst/>
                <a:cxnLst/>
                <a:rect l="l" t="t" r="r" b="b"/>
                <a:pathLst>
                  <a:path w="35524" h="568" extrusionOk="0">
                    <a:moveTo>
                      <a:pt x="387" y="0"/>
                    </a:moveTo>
                    <a:cubicBezTo>
                      <a:pt x="8" y="0"/>
                      <a:pt x="0" y="567"/>
                      <a:pt x="363" y="567"/>
                    </a:cubicBezTo>
                    <a:cubicBezTo>
                      <a:pt x="379" y="567"/>
                      <a:pt x="396" y="566"/>
                      <a:pt x="413" y="564"/>
                    </a:cubicBezTo>
                    <a:lnTo>
                      <a:pt x="35524" y="564"/>
                    </a:lnTo>
                    <a:lnTo>
                      <a:pt x="35524" y="1"/>
                    </a:lnTo>
                    <a:lnTo>
                      <a:pt x="413" y="1"/>
                    </a:lnTo>
                    <a:cubicBezTo>
                      <a:pt x="404" y="1"/>
                      <a:pt x="395" y="0"/>
                      <a:pt x="387"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7191900" y="4038175"/>
                <a:ext cx="888100" cy="14200"/>
              </a:xfrm>
              <a:custGeom>
                <a:avLst/>
                <a:gdLst/>
                <a:ahLst/>
                <a:cxnLst/>
                <a:rect l="l" t="t" r="r" b="b"/>
                <a:pathLst>
                  <a:path w="35524" h="568" extrusionOk="0">
                    <a:moveTo>
                      <a:pt x="387" y="0"/>
                    </a:moveTo>
                    <a:cubicBezTo>
                      <a:pt x="8" y="0"/>
                      <a:pt x="0" y="567"/>
                      <a:pt x="363" y="567"/>
                    </a:cubicBezTo>
                    <a:cubicBezTo>
                      <a:pt x="379" y="567"/>
                      <a:pt x="396" y="566"/>
                      <a:pt x="413" y="564"/>
                    </a:cubicBezTo>
                    <a:lnTo>
                      <a:pt x="35524" y="564"/>
                    </a:lnTo>
                    <a:lnTo>
                      <a:pt x="35524" y="1"/>
                    </a:lnTo>
                    <a:lnTo>
                      <a:pt x="413" y="1"/>
                    </a:lnTo>
                    <a:cubicBezTo>
                      <a:pt x="404" y="1"/>
                      <a:pt x="395" y="0"/>
                      <a:pt x="387"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7191900" y="4086000"/>
                <a:ext cx="888100" cy="14200"/>
              </a:xfrm>
              <a:custGeom>
                <a:avLst/>
                <a:gdLst/>
                <a:ahLst/>
                <a:cxnLst/>
                <a:rect l="l" t="t" r="r" b="b"/>
                <a:pathLst>
                  <a:path w="35524" h="568" extrusionOk="0">
                    <a:moveTo>
                      <a:pt x="387" y="0"/>
                    </a:moveTo>
                    <a:cubicBezTo>
                      <a:pt x="8" y="0"/>
                      <a:pt x="0" y="567"/>
                      <a:pt x="363" y="567"/>
                    </a:cubicBezTo>
                    <a:cubicBezTo>
                      <a:pt x="379" y="567"/>
                      <a:pt x="396" y="566"/>
                      <a:pt x="413" y="564"/>
                    </a:cubicBezTo>
                    <a:lnTo>
                      <a:pt x="35524" y="564"/>
                    </a:lnTo>
                    <a:lnTo>
                      <a:pt x="35524" y="1"/>
                    </a:lnTo>
                    <a:lnTo>
                      <a:pt x="413" y="1"/>
                    </a:lnTo>
                    <a:cubicBezTo>
                      <a:pt x="404" y="1"/>
                      <a:pt x="395" y="0"/>
                      <a:pt x="387"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6811875" y="3405200"/>
                <a:ext cx="1294150" cy="495175"/>
              </a:xfrm>
              <a:custGeom>
                <a:avLst/>
                <a:gdLst/>
                <a:ahLst/>
                <a:cxnLst/>
                <a:rect l="l" t="t" r="r" b="b"/>
                <a:pathLst>
                  <a:path w="51766" h="19807" extrusionOk="0">
                    <a:moveTo>
                      <a:pt x="6218" y="0"/>
                    </a:moveTo>
                    <a:cubicBezTo>
                      <a:pt x="6218" y="0"/>
                      <a:pt x="0" y="760"/>
                      <a:pt x="1491" y="6274"/>
                    </a:cubicBezTo>
                    <a:cubicBezTo>
                      <a:pt x="2138" y="8609"/>
                      <a:pt x="9988" y="16711"/>
                      <a:pt x="11000" y="17724"/>
                    </a:cubicBezTo>
                    <a:cubicBezTo>
                      <a:pt x="12069" y="19018"/>
                      <a:pt x="13617" y="19778"/>
                      <a:pt x="15277" y="19806"/>
                    </a:cubicBezTo>
                    <a:lnTo>
                      <a:pt x="50725" y="19806"/>
                    </a:lnTo>
                    <a:cubicBezTo>
                      <a:pt x="51765" y="19750"/>
                      <a:pt x="51765" y="18231"/>
                      <a:pt x="50725" y="18174"/>
                    </a:cubicBezTo>
                    <a:lnTo>
                      <a:pt x="15445" y="18174"/>
                    </a:lnTo>
                    <a:cubicBezTo>
                      <a:pt x="13167" y="18174"/>
                      <a:pt x="11310" y="16318"/>
                      <a:pt x="11310" y="14039"/>
                    </a:cubicBezTo>
                    <a:cubicBezTo>
                      <a:pt x="11310" y="11760"/>
                      <a:pt x="13167" y="9903"/>
                      <a:pt x="15445" y="9903"/>
                    </a:cubicBezTo>
                    <a:lnTo>
                      <a:pt x="50725" y="9903"/>
                    </a:lnTo>
                    <a:cubicBezTo>
                      <a:pt x="51765" y="9819"/>
                      <a:pt x="51765" y="8328"/>
                      <a:pt x="50725" y="8243"/>
                    </a:cubicBezTo>
                    <a:lnTo>
                      <a:pt x="50584" y="8243"/>
                    </a:lnTo>
                    <a:lnTo>
                      <a:pt x="50753" y="7906"/>
                    </a:lnTo>
                    <a:lnTo>
                      <a:pt x="35926" y="0"/>
                    </a:lnTo>
                    <a:close/>
                  </a:path>
                </a:pathLst>
              </a:custGeom>
              <a:solidFill>
                <a:srgbClr val="5A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6"/>
              <p:cNvSpPr/>
              <p:nvPr/>
            </p:nvSpPr>
            <p:spPr>
              <a:xfrm>
                <a:off x="7098125" y="3633075"/>
                <a:ext cx="1002975" cy="78100"/>
              </a:xfrm>
              <a:custGeom>
                <a:avLst/>
                <a:gdLst/>
                <a:ahLst/>
                <a:cxnLst/>
                <a:rect l="l" t="t" r="r" b="b"/>
                <a:pathLst>
                  <a:path w="40119" h="3124" extrusionOk="0">
                    <a:moveTo>
                      <a:pt x="3995" y="0"/>
                    </a:moveTo>
                    <a:cubicBezTo>
                      <a:pt x="2150" y="0"/>
                      <a:pt x="520" y="1214"/>
                      <a:pt x="30" y="3007"/>
                    </a:cubicBezTo>
                    <a:lnTo>
                      <a:pt x="30" y="3007"/>
                    </a:lnTo>
                    <a:cubicBezTo>
                      <a:pt x="734" y="1659"/>
                      <a:pt x="2112" y="816"/>
                      <a:pt x="3630" y="788"/>
                    </a:cubicBezTo>
                    <a:cubicBezTo>
                      <a:pt x="3770" y="788"/>
                      <a:pt x="3883" y="760"/>
                      <a:pt x="3995" y="760"/>
                    </a:cubicBezTo>
                    <a:lnTo>
                      <a:pt x="39275" y="760"/>
                    </a:lnTo>
                    <a:cubicBezTo>
                      <a:pt x="39725" y="760"/>
                      <a:pt x="40090" y="422"/>
                      <a:pt x="40119" y="0"/>
                    </a:cubicBezTo>
                    <a:close/>
                    <a:moveTo>
                      <a:pt x="30" y="3007"/>
                    </a:moveTo>
                    <a:lnTo>
                      <a:pt x="30" y="3007"/>
                    </a:lnTo>
                    <a:cubicBezTo>
                      <a:pt x="30" y="3009"/>
                      <a:pt x="29" y="3010"/>
                      <a:pt x="29" y="3011"/>
                    </a:cubicBezTo>
                    <a:lnTo>
                      <a:pt x="15" y="3066"/>
                    </a:lnTo>
                    <a:lnTo>
                      <a:pt x="15" y="3066"/>
                    </a:lnTo>
                    <a:cubicBezTo>
                      <a:pt x="20" y="3046"/>
                      <a:pt x="25" y="3027"/>
                      <a:pt x="30" y="3007"/>
                    </a:cubicBezTo>
                    <a:close/>
                    <a:moveTo>
                      <a:pt x="15" y="3066"/>
                    </a:moveTo>
                    <a:cubicBezTo>
                      <a:pt x="10" y="3085"/>
                      <a:pt x="5" y="3104"/>
                      <a:pt x="0" y="3123"/>
                    </a:cubicBezTo>
                    <a:lnTo>
                      <a:pt x="15" y="3066"/>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6"/>
              <p:cNvSpPr/>
              <p:nvPr/>
            </p:nvSpPr>
            <p:spPr>
              <a:xfrm>
                <a:off x="7083350" y="3652775"/>
                <a:ext cx="996650" cy="206800"/>
              </a:xfrm>
              <a:custGeom>
                <a:avLst/>
                <a:gdLst/>
                <a:ahLst/>
                <a:cxnLst/>
                <a:rect l="l" t="t" r="r" b="b"/>
                <a:pathLst>
                  <a:path w="39866" h="8272" extrusionOk="0">
                    <a:moveTo>
                      <a:pt x="4305" y="0"/>
                    </a:moveTo>
                    <a:cubicBezTo>
                      <a:pt x="2758" y="0"/>
                      <a:pt x="1351" y="872"/>
                      <a:pt x="620" y="2223"/>
                    </a:cubicBezTo>
                    <a:cubicBezTo>
                      <a:pt x="1" y="3432"/>
                      <a:pt x="1" y="4839"/>
                      <a:pt x="620" y="6049"/>
                    </a:cubicBezTo>
                    <a:cubicBezTo>
                      <a:pt x="1351" y="7427"/>
                      <a:pt x="2758" y="8271"/>
                      <a:pt x="4305" y="8271"/>
                    </a:cubicBezTo>
                    <a:lnTo>
                      <a:pt x="39866" y="8271"/>
                    </a:lnTo>
                    <a:lnTo>
                      <a:pt x="3986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7191900" y="3701275"/>
                <a:ext cx="888100" cy="14200"/>
              </a:xfrm>
              <a:custGeom>
                <a:avLst/>
                <a:gdLst/>
                <a:ahLst/>
                <a:cxnLst/>
                <a:rect l="l" t="t" r="r" b="b"/>
                <a:pathLst>
                  <a:path w="35524" h="568" extrusionOk="0">
                    <a:moveTo>
                      <a:pt x="387" y="1"/>
                    </a:moveTo>
                    <a:cubicBezTo>
                      <a:pt x="8" y="1"/>
                      <a:pt x="0" y="568"/>
                      <a:pt x="363" y="568"/>
                    </a:cubicBezTo>
                    <a:cubicBezTo>
                      <a:pt x="379" y="568"/>
                      <a:pt x="396" y="566"/>
                      <a:pt x="413" y="564"/>
                    </a:cubicBezTo>
                    <a:lnTo>
                      <a:pt x="35524" y="564"/>
                    </a:lnTo>
                    <a:lnTo>
                      <a:pt x="35524" y="1"/>
                    </a:lnTo>
                    <a:lnTo>
                      <a:pt x="413" y="1"/>
                    </a:lnTo>
                    <a:cubicBezTo>
                      <a:pt x="404" y="1"/>
                      <a:pt x="395" y="1"/>
                      <a:pt x="38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7191900" y="3749100"/>
                <a:ext cx="888100" cy="14200"/>
              </a:xfrm>
              <a:custGeom>
                <a:avLst/>
                <a:gdLst/>
                <a:ahLst/>
                <a:cxnLst/>
                <a:rect l="l" t="t" r="r" b="b"/>
                <a:pathLst>
                  <a:path w="35524" h="568" extrusionOk="0">
                    <a:moveTo>
                      <a:pt x="387" y="1"/>
                    </a:moveTo>
                    <a:cubicBezTo>
                      <a:pt x="8" y="1"/>
                      <a:pt x="0" y="568"/>
                      <a:pt x="363" y="568"/>
                    </a:cubicBezTo>
                    <a:cubicBezTo>
                      <a:pt x="379" y="568"/>
                      <a:pt x="396" y="566"/>
                      <a:pt x="413" y="564"/>
                    </a:cubicBezTo>
                    <a:lnTo>
                      <a:pt x="35524" y="564"/>
                    </a:lnTo>
                    <a:lnTo>
                      <a:pt x="35524" y="1"/>
                    </a:lnTo>
                    <a:lnTo>
                      <a:pt x="413" y="1"/>
                    </a:lnTo>
                    <a:cubicBezTo>
                      <a:pt x="404" y="1"/>
                      <a:pt x="395" y="1"/>
                      <a:pt x="38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7191900" y="3796925"/>
                <a:ext cx="888100" cy="14200"/>
              </a:xfrm>
              <a:custGeom>
                <a:avLst/>
                <a:gdLst/>
                <a:ahLst/>
                <a:cxnLst/>
                <a:rect l="l" t="t" r="r" b="b"/>
                <a:pathLst>
                  <a:path w="35524" h="568" extrusionOk="0">
                    <a:moveTo>
                      <a:pt x="387" y="1"/>
                    </a:moveTo>
                    <a:cubicBezTo>
                      <a:pt x="8" y="1"/>
                      <a:pt x="0" y="568"/>
                      <a:pt x="363" y="568"/>
                    </a:cubicBezTo>
                    <a:cubicBezTo>
                      <a:pt x="379" y="568"/>
                      <a:pt x="396" y="567"/>
                      <a:pt x="413" y="564"/>
                    </a:cubicBezTo>
                    <a:lnTo>
                      <a:pt x="35524" y="564"/>
                    </a:lnTo>
                    <a:lnTo>
                      <a:pt x="35524" y="2"/>
                    </a:lnTo>
                    <a:lnTo>
                      <a:pt x="413" y="2"/>
                    </a:lnTo>
                    <a:cubicBezTo>
                      <a:pt x="404" y="1"/>
                      <a:pt x="395" y="1"/>
                      <a:pt x="38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7083350" y="3363700"/>
                <a:ext cx="996650" cy="206800"/>
              </a:xfrm>
              <a:custGeom>
                <a:avLst/>
                <a:gdLst/>
                <a:ahLst/>
                <a:cxnLst/>
                <a:rect l="l" t="t" r="r" b="b"/>
                <a:pathLst>
                  <a:path w="39866" h="8272" extrusionOk="0">
                    <a:moveTo>
                      <a:pt x="4305" y="0"/>
                    </a:moveTo>
                    <a:cubicBezTo>
                      <a:pt x="2758" y="0"/>
                      <a:pt x="1351" y="873"/>
                      <a:pt x="620" y="2223"/>
                    </a:cubicBezTo>
                    <a:cubicBezTo>
                      <a:pt x="1" y="3433"/>
                      <a:pt x="1" y="4839"/>
                      <a:pt x="620" y="6049"/>
                    </a:cubicBezTo>
                    <a:cubicBezTo>
                      <a:pt x="1351" y="7428"/>
                      <a:pt x="2758" y="8272"/>
                      <a:pt x="4305" y="8272"/>
                    </a:cubicBezTo>
                    <a:lnTo>
                      <a:pt x="39866" y="8272"/>
                    </a:lnTo>
                    <a:lnTo>
                      <a:pt x="3986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6823825" y="3129500"/>
                <a:ext cx="1283600" cy="481800"/>
              </a:xfrm>
              <a:custGeom>
                <a:avLst/>
                <a:gdLst/>
                <a:ahLst/>
                <a:cxnLst/>
                <a:rect l="l" t="t" r="r" b="b"/>
                <a:pathLst>
                  <a:path w="51344" h="19272" extrusionOk="0">
                    <a:moveTo>
                      <a:pt x="6218" y="0"/>
                    </a:moveTo>
                    <a:cubicBezTo>
                      <a:pt x="6218" y="0"/>
                      <a:pt x="0" y="731"/>
                      <a:pt x="1520" y="6246"/>
                    </a:cubicBezTo>
                    <a:cubicBezTo>
                      <a:pt x="1942" y="7821"/>
                      <a:pt x="5655" y="12013"/>
                      <a:pt x="8328" y="14883"/>
                    </a:cubicBezTo>
                    <a:cubicBezTo>
                      <a:pt x="8356" y="14911"/>
                      <a:pt x="8384" y="14939"/>
                      <a:pt x="8412" y="14967"/>
                    </a:cubicBezTo>
                    <a:cubicBezTo>
                      <a:pt x="8440" y="14995"/>
                      <a:pt x="8497" y="15051"/>
                      <a:pt x="8525" y="15079"/>
                    </a:cubicBezTo>
                    <a:cubicBezTo>
                      <a:pt x="9341" y="15980"/>
                      <a:pt x="10072" y="16711"/>
                      <a:pt x="10550" y="17189"/>
                    </a:cubicBezTo>
                    <a:lnTo>
                      <a:pt x="10579" y="17218"/>
                    </a:lnTo>
                    <a:lnTo>
                      <a:pt x="11113" y="17780"/>
                    </a:lnTo>
                    <a:lnTo>
                      <a:pt x="11113" y="17808"/>
                    </a:lnTo>
                    <a:cubicBezTo>
                      <a:pt x="12126" y="18709"/>
                      <a:pt x="13448" y="19215"/>
                      <a:pt x="14799" y="19271"/>
                    </a:cubicBezTo>
                    <a:lnTo>
                      <a:pt x="50247" y="19271"/>
                    </a:lnTo>
                    <a:cubicBezTo>
                      <a:pt x="51344" y="19271"/>
                      <a:pt x="51344" y="17611"/>
                      <a:pt x="50247" y="17611"/>
                    </a:cubicBezTo>
                    <a:lnTo>
                      <a:pt x="14967" y="17611"/>
                    </a:lnTo>
                    <a:cubicBezTo>
                      <a:pt x="12689" y="17611"/>
                      <a:pt x="10832" y="15755"/>
                      <a:pt x="10832" y="13476"/>
                    </a:cubicBezTo>
                    <a:cubicBezTo>
                      <a:pt x="10832" y="13082"/>
                      <a:pt x="10888" y="12688"/>
                      <a:pt x="11001" y="12322"/>
                    </a:cubicBezTo>
                    <a:cubicBezTo>
                      <a:pt x="11535" y="10550"/>
                      <a:pt x="13139" y="9340"/>
                      <a:pt x="14967" y="9340"/>
                    </a:cubicBezTo>
                    <a:lnTo>
                      <a:pt x="50247" y="9340"/>
                    </a:lnTo>
                    <a:cubicBezTo>
                      <a:pt x="50697" y="9340"/>
                      <a:pt x="51062" y="9003"/>
                      <a:pt x="51091" y="8581"/>
                    </a:cubicBezTo>
                    <a:lnTo>
                      <a:pt x="51091" y="8553"/>
                    </a:lnTo>
                    <a:cubicBezTo>
                      <a:pt x="51091" y="8271"/>
                      <a:pt x="50950" y="8046"/>
                      <a:pt x="50753" y="7877"/>
                    </a:cubicBezTo>
                    <a:cubicBezTo>
                      <a:pt x="50669" y="7821"/>
                      <a:pt x="50612" y="7793"/>
                      <a:pt x="50528" y="7765"/>
                    </a:cubicBezTo>
                    <a:lnTo>
                      <a:pt x="35955" y="0"/>
                    </a:ln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7094600" y="3344000"/>
                <a:ext cx="1006500" cy="110450"/>
              </a:xfrm>
              <a:custGeom>
                <a:avLst/>
                <a:gdLst/>
                <a:ahLst/>
                <a:cxnLst/>
                <a:rect l="l" t="t" r="r" b="b"/>
                <a:pathLst>
                  <a:path w="40260" h="4418" extrusionOk="0">
                    <a:moveTo>
                      <a:pt x="4136" y="1"/>
                    </a:moveTo>
                    <a:cubicBezTo>
                      <a:pt x="1858" y="1"/>
                      <a:pt x="29" y="1857"/>
                      <a:pt x="1" y="4136"/>
                    </a:cubicBezTo>
                    <a:lnTo>
                      <a:pt x="1" y="4389"/>
                    </a:lnTo>
                    <a:cubicBezTo>
                      <a:pt x="1" y="4389"/>
                      <a:pt x="1" y="4418"/>
                      <a:pt x="1" y="4418"/>
                    </a:cubicBezTo>
                    <a:cubicBezTo>
                      <a:pt x="29" y="4193"/>
                      <a:pt x="85" y="3967"/>
                      <a:pt x="170" y="3771"/>
                    </a:cubicBezTo>
                    <a:cubicBezTo>
                      <a:pt x="676" y="1998"/>
                      <a:pt x="2308" y="788"/>
                      <a:pt x="4136" y="788"/>
                    </a:cubicBezTo>
                    <a:lnTo>
                      <a:pt x="39416" y="788"/>
                    </a:lnTo>
                    <a:cubicBezTo>
                      <a:pt x="39866" y="788"/>
                      <a:pt x="40231" y="451"/>
                      <a:pt x="40260"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7191900" y="3412200"/>
                <a:ext cx="888100" cy="14200"/>
              </a:xfrm>
              <a:custGeom>
                <a:avLst/>
                <a:gdLst/>
                <a:ahLst/>
                <a:cxnLst/>
                <a:rect l="l" t="t" r="r" b="b"/>
                <a:pathLst>
                  <a:path w="35524" h="568" extrusionOk="0">
                    <a:moveTo>
                      <a:pt x="387" y="1"/>
                    </a:moveTo>
                    <a:cubicBezTo>
                      <a:pt x="8" y="1"/>
                      <a:pt x="0" y="568"/>
                      <a:pt x="363" y="568"/>
                    </a:cubicBezTo>
                    <a:cubicBezTo>
                      <a:pt x="379" y="568"/>
                      <a:pt x="396" y="567"/>
                      <a:pt x="413" y="564"/>
                    </a:cubicBezTo>
                    <a:lnTo>
                      <a:pt x="35524" y="564"/>
                    </a:lnTo>
                    <a:lnTo>
                      <a:pt x="35524" y="2"/>
                    </a:lnTo>
                    <a:lnTo>
                      <a:pt x="413" y="2"/>
                    </a:lnTo>
                    <a:cubicBezTo>
                      <a:pt x="404" y="1"/>
                      <a:pt x="395" y="1"/>
                      <a:pt x="38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7191900" y="3460025"/>
                <a:ext cx="888100" cy="14200"/>
              </a:xfrm>
              <a:custGeom>
                <a:avLst/>
                <a:gdLst/>
                <a:ahLst/>
                <a:cxnLst/>
                <a:rect l="l" t="t" r="r" b="b"/>
                <a:pathLst>
                  <a:path w="35524" h="568" extrusionOk="0">
                    <a:moveTo>
                      <a:pt x="387" y="1"/>
                    </a:moveTo>
                    <a:cubicBezTo>
                      <a:pt x="8" y="1"/>
                      <a:pt x="0" y="568"/>
                      <a:pt x="363" y="568"/>
                    </a:cubicBezTo>
                    <a:cubicBezTo>
                      <a:pt x="379" y="568"/>
                      <a:pt x="396" y="567"/>
                      <a:pt x="413" y="564"/>
                    </a:cubicBezTo>
                    <a:lnTo>
                      <a:pt x="35524" y="564"/>
                    </a:lnTo>
                    <a:lnTo>
                      <a:pt x="35524" y="2"/>
                    </a:lnTo>
                    <a:lnTo>
                      <a:pt x="413" y="2"/>
                    </a:lnTo>
                    <a:cubicBezTo>
                      <a:pt x="404" y="1"/>
                      <a:pt x="395" y="1"/>
                      <a:pt x="38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7191900" y="3507850"/>
                <a:ext cx="888100" cy="14200"/>
              </a:xfrm>
              <a:custGeom>
                <a:avLst/>
                <a:gdLst/>
                <a:ahLst/>
                <a:cxnLst/>
                <a:rect l="l" t="t" r="r" b="b"/>
                <a:pathLst>
                  <a:path w="35524" h="568" extrusionOk="0">
                    <a:moveTo>
                      <a:pt x="387" y="1"/>
                    </a:moveTo>
                    <a:cubicBezTo>
                      <a:pt x="8" y="1"/>
                      <a:pt x="0" y="568"/>
                      <a:pt x="363" y="568"/>
                    </a:cubicBezTo>
                    <a:cubicBezTo>
                      <a:pt x="379" y="568"/>
                      <a:pt x="396" y="567"/>
                      <a:pt x="413" y="564"/>
                    </a:cubicBezTo>
                    <a:lnTo>
                      <a:pt x="35524" y="564"/>
                    </a:lnTo>
                    <a:lnTo>
                      <a:pt x="35524" y="2"/>
                    </a:lnTo>
                    <a:lnTo>
                      <a:pt x="413" y="2"/>
                    </a:lnTo>
                    <a:cubicBezTo>
                      <a:pt x="404" y="1"/>
                      <a:pt x="395" y="1"/>
                      <a:pt x="38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7224025" y="3205450"/>
                <a:ext cx="479700" cy="61925"/>
              </a:xfrm>
              <a:custGeom>
                <a:avLst/>
                <a:gdLst/>
                <a:ahLst/>
                <a:cxnLst/>
                <a:rect l="l" t="t" r="r" b="b"/>
                <a:pathLst>
                  <a:path w="19188" h="2477" extrusionOk="0">
                    <a:moveTo>
                      <a:pt x="9594" y="0"/>
                    </a:moveTo>
                    <a:cubicBezTo>
                      <a:pt x="4277" y="0"/>
                      <a:pt x="0" y="563"/>
                      <a:pt x="0" y="1238"/>
                    </a:cubicBezTo>
                    <a:cubicBezTo>
                      <a:pt x="0" y="1942"/>
                      <a:pt x="4277" y="2476"/>
                      <a:pt x="9594" y="2476"/>
                    </a:cubicBezTo>
                    <a:cubicBezTo>
                      <a:pt x="14883" y="2476"/>
                      <a:pt x="19187" y="1942"/>
                      <a:pt x="19187" y="1238"/>
                    </a:cubicBezTo>
                    <a:cubicBezTo>
                      <a:pt x="19187" y="563"/>
                      <a:pt x="14883" y="0"/>
                      <a:pt x="959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7169875" y="2742900"/>
                <a:ext cx="585175" cy="492375"/>
              </a:xfrm>
              <a:custGeom>
                <a:avLst/>
                <a:gdLst/>
                <a:ahLst/>
                <a:cxnLst/>
                <a:rect l="l" t="t" r="r" b="b"/>
                <a:pathLst>
                  <a:path w="23407" h="19695" extrusionOk="0">
                    <a:moveTo>
                      <a:pt x="7605" y="0"/>
                    </a:moveTo>
                    <a:cubicBezTo>
                      <a:pt x="7411" y="0"/>
                      <a:pt x="7220" y="7"/>
                      <a:pt x="7033" y="19"/>
                    </a:cubicBezTo>
                    <a:cubicBezTo>
                      <a:pt x="6414" y="75"/>
                      <a:pt x="5824" y="272"/>
                      <a:pt x="5289" y="582"/>
                    </a:cubicBezTo>
                    <a:cubicBezTo>
                      <a:pt x="2335" y="2354"/>
                      <a:pt x="338" y="5364"/>
                      <a:pt x="225" y="8825"/>
                    </a:cubicBezTo>
                    <a:cubicBezTo>
                      <a:pt x="0" y="14592"/>
                      <a:pt x="4980" y="19459"/>
                      <a:pt x="11366" y="19684"/>
                    </a:cubicBezTo>
                    <a:cubicBezTo>
                      <a:pt x="11537" y="19691"/>
                      <a:pt x="11707" y="19694"/>
                      <a:pt x="11876" y="19694"/>
                    </a:cubicBezTo>
                    <a:cubicBezTo>
                      <a:pt x="16642" y="19694"/>
                      <a:pt x="20766" y="17046"/>
                      <a:pt x="22450" y="13270"/>
                    </a:cubicBezTo>
                    <a:cubicBezTo>
                      <a:pt x="22957" y="12144"/>
                      <a:pt x="23238" y="10935"/>
                      <a:pt x="23294" y="9697"/>
                    </a:cubicBezTo>
                    <a:cubicBezTo>
                      <a:pt x="23407" y="6293"/>
                      <a:pt x="21719" y="3198"/>
                      <a:pt x="18990" y="1172"/>
                    </a:cubicBezTo>
                    <a:cubicBezTo>
                      <a:pt x="18174" y="638"/>
                      <a:pt x="17246" y="356"/>
                      <a:pt x="16261" y="356"/>
                    </a:cubicBezTo>
                    <a:cubicBezTo>
                      <a:pt x="16130" y="351"/>
                      <a:pt x="15998" y="348"/>
                      <a:pt x="15865" y="348"/>
                    </a:cubicBezTo>
                    <a:cubicBezTo>
                      <a:pt x="14815" y="348"/>
                      <a:pt x="13695" y="505"/>
                      <a:pt x="12519" y="505"/>
                    </a:cubicBezTo>
                    <a:cubicBezTo>
                      <a:pt x="12370" y="505"/>
                      <a:pt x="12220" y="503"/>
                      <a:pt x="12069" y="497"/>
                    </a:cubicBezTo>
                    <a:cubicBezTo>
                      <a:pt x="10803" y="441"/>
                      <a:pt x="9593" y="160"/>
                      <a:pt x="8440" y="47"/>
                    </a:cubicBezTo>
                    <a:cubicBezTo>
                      <a:pt x="8160" y="14"/>
                      <a:pt x="7880" y="0"/>
                      <a:pt x="7605" y="0"/>
                    </a:cubicBez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6"/>
              <p:cNvSpPr/>
              <p:nvPr/>
            </p:nvSpPr>
            <p:spPr>
              <a:xfrm>
                <a:off x="7333750" y="2742775"/>
                <a:ext cx="251800" cy="74175"/>
              </a:xfrm>
              <a:custGeom>
                <a:avLst/>
                <a:gdLst/>
                <a:ahLst/>
                <a:cxnLst/>
                <a:rect l="l" t="t" r="r" b="b"/>
                <a:pathLst>
                  <a:path w="10072" h="2967" extrusionOk="0">
                    <a:moveTo>
                      <a:pt x="1011" y="0"/>
                    </a:moveTo>
                    <a:cubicBezTo>
                      <a:pt x="831" y="0"/>
                      <a:pt x="653" y="8"/>
                      <a:pt x="478" y="24"/>
                    </a:cubicBezTo>
                    <a:cubicBezTo>
                      <a:pt x="113" y="333"/>
                      <a:pt x="0" y="840"/>
                      <a:pt x="225" y="1234"/>
                    </a:cubicBezTo>
                    <a:cubicBezTo>
                      <a:pt x="617" y="2291"/>
                      <a:pt x="3149" y="2967"/>
                      <a:pt x="5363" y="2967"/>
                    </a:cubicBezTo>
                    <a:cubicBezTo>
                      <a:pt x="6330" y="2967"/>
                      <a:pt x="7236" y="2838"/>
                      <a:pt x="7877" y="2556"/>
                    </a:cubicBezTo>
                    <a:cubicBezTo>
                      <a:pt x="8946" y="2106"/>
                      <a:pt x="10072" y="1290"/>
                      <a:pt x="9734" y="361"/>
                    </a:cubicBezTo>
                    <a:cubicBezTo>
                      <a:pt x="9600" y="356"/>
                      <a:pt x="9466" y="353"/>
                      <a:pt x="9330" y="353"/>
                    </a:cubicBezTo>
                    <a:cubicBezTo>
                      <a:pt x="8262" y="353"/>
                      <a:pt x="7140" y="510"/>
                      <a:pt x="5964" y="510"/>
                    </a:cubicBezTo>
                    <a:cubicBezTo>
                      <a:pt x="5815" y="510"/>
                      <a:pt x="5665" y="508"/>
                      <a:pt x="5514" y="502"/>
                    </a:cubicBezTo>
                    <a:cubicBezTo>
                      <a:pt x="3921" y="427"/>
                      <a:pt x="2394" y="0"/>
                      <a:pt x="1011" y="0"/>
                    </a:cubicBezTo>
                    <a:close/>
                  </a:path>
                </a:pathLst>
              </a:custGeom>
              <a:solidFill>
                <a:srgbClr val="E56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7257775" y="2585800"/>
                <a:ext cx="198375" cy="203325"/>
              </a:xfrm>
              <a:custGeom>
                <a:avLst/>
                <a:gdLst/>
                <a:ahLst/>
                <a:cxnLst/>
                <a:rect l="l" t="t" r="r" b="b"/>
                <a:pathLst>
                  <a:path w="7935" h="8133" extrusionOk="0">
                    <a:moveTo>
                      <a:pt x="676" y="1"/>
                    </a:moveTo>
                    <a:cubicBezTo>
                      <a:pt x="423" y="1"/>
                      <a:pt x="198" y="142"/>
                      <a:pt x="85" y="339"/>
                    </a:cubicBezTo>
                    <a:cubicBezTo>
                      <a:pt x="29" y="423"/>
                      <a:pt x="1" y="536"/>
                      <a:pt x="1" y="648"/>
                    </a:cubicBezTo>
                    <a:cubicBezTo>
                      <a:pt x="1" y="648"/>
                      <a:pt x="1" y="676"/>
                      <a:pt x="1" y="676"/>
                    </a:cubicBezTo>
                    <a:cubicBezTo>
                      <a:pt x="29" y="986"/>
                      <a:pt x="254" y="1267"/>
                      <a:pt x="563" y="1295"/>
                    </a:cubicBezTo>
                    <a:cubicBezTo>
                      <a:pt x="2167" y="1548"/>
                      <a:pt x="3630" y="2364"/>
                      <a:pt x="4671" y="3658"/>
                    </a:cubicBezTo>
                    <a:cubicBezTo>
                      <a:pt x="6668" y="6190"/>
                      <a:pt x="6781" y="8047"/>
                      <a:pt x="6781" y="8047"/>
                    </a:cubicBezTo>
                    <a:cubicBezTo>
                      <a:pt x="6890" y="8102"/>
                      <a:pt x="7011" y="8133"/>
                      <a:pt x="7128" y="8133"/>
                    </a:cubicBezTo>
                    <a:cubicBezTo>
                      <a:pt x="7192" y="8133"/>
                      <a:pt x="7256" y="8123"/>
                      <a:pt x="7315" y="8103"/>
                    </a:cubicBezTo>
                    <a:cubicBezTo>
                      <a:pt x="7540" y="8075"/>
                      <a:pt x="7765" y="7963"/>
                      <a:pt x="7934" y="7850"/>
                    </a:cubicBezTo>
                    <a:cubicBezTo>
                      <a:pt x="7934" y="7850"/>
                      <a:pt x="5796" y="142"/>
                      <a:pt x="676" y="1"/>
                    </a:cubicBezTo>
                    <a:close/>
                  </a:path>
                </a:pathLst>
              </a:custGeom>
              <a:solidFill>
                <a:srgbClr val="885B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7449800" y="2571750"/>
                <a:ext cx="249000" cy="218050"/>
              </a:xfrm>
              <a:custGeom>
                <a:avLst/>
                <a:gdLst/>
                <a:ahLst/>
                <a:cxnLst/>
                <a:rect l="l" t="t" r="r" b="b"/>
                <a:pathLst>
                  <a:path w="9960" h="8722" extrusionOk="0">
                    <a:moveTo>
                      <a:pt x="9959" y="0"/>
                    </a:moveTo>
                    <a:lnTo>
                      <a:pt x="9931" y="28"/>
                    </a:lnTo>
                    <a:cubicBezTo>
                      <a:pt x="2082" y="225"/>
                      <a:pt x="169" y="7850"/>
                      <a:pt x="0" y="8637"/>
                    </a:cubicBezTo>
                    <a:lnTo>
                      <a:pt x="0" y="8722"/>
                    </a:lnTo>
                    <a:cubicBezTo>
                      <a:pt x="9931" y="7681"/>
                      <a:pt x="9959" y="1"/>
                      <a:pt x="9959" y="0"/>
                    </a:cubicBezTo>
                    <a:close/>
                  </a:path>
                </a:pathLst>
              </a:custGeom>
              <a:solidFill>
                <a:srgbClr val="BB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7449800" y="2571750"/>
                <a:ext cx="249000" cy="218050"/>
              </a:xfrm>
              <a:custGeom>
                <a:avLst/>
                <a:gdLst/>
                <a:ahLst/>
                <a:cxnLst/>
                <a:rect l="l" t="t" r="r" b="b"/>
                <a:pathLst>
                  <a:path w="9960" h="8722" extrusionOk="0">
                    <a:moveTo>
                      <a:pt x="9959" y="0"/>
                    </a:moveTo>
                    <a:lnTo>
                      <a:pt x="9931" y="28"/>
                    </a:lnTo>
                    <a:lnTo>
                      <a:pt x="0" y="8637"/>
                    </a:lnTo>
                    <a:lnTo>
                      <a:pt x="0" y="8722"/>
                    </a:lnTo>
                    <a:cubicBezTo>
                      <a:pt x="9931" y="7681"/>
                      <a:pt x="9959" y="1"/>
                      <a:pt x="9959" y="0"/>
                    </a:cubicBezTo>
                    <a:close/>
                  </a:path>
                </a:pathLst>
              </a:custGeom>
              <a:solidFill>
                <a:srgbClr val="5A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7169875" y="2742900"/>
                <a:ext cx="561275" cy="492375"/>
              </a:xfrm>
              <a:custGeom>
                <a:avLst/>
                <a:gdLst/>
                <a:ahLst/>
                <a:cxnLst/>
                <a:rect l="l" t="t" r="r" b="b"/>
                <a:pathLst>
                  <a:path w="22451" h="19695" extrusionOk="0">
                    <a:moveTo>
                      <a:pt x="7605" y="0"/>
                    </a:moveTo>
                    <a:cubicBezTo>
                      <a:pt x="7411" y="0"/>
                      <a:pt x="7220" y="7"/>
                      <a:pt x="7033" y="19"/>
                    </a:cubicBezTo>
                    <a:cubicBezTo>
                      <a:pt x="6414" y="75"/>
                      <a:pt x="5824" y="272"/>
                      <a:pt x="5289" y="582"/>
                    </a:cubicBezTo>
                    <a:cubicBezTo>
                      <a:pt x="2335" y="2354"/>
                      <a:pt x="338" y="5364"/>
                      <a:pt x="225" y="8825"/>
                    </a:cubicBezTo>
                    <a:cubicBezTo>
                      <a:pt x="0" y="14592"/>
                      <a:pt x="4980" y="19459"/>
                      <a:pt x="11366" y="19684"/>
                    </a:cubicBezTo>
                    <a:cubicBezTo>
                      <a:pt x="11537" y="19691"/>
                      <a:pt x="11707" y="19694"/>
                      <a:pt x="11876" y="19694"/>
                    </a:cubicBezTo>
                    <a:cubicBezTo>
                      <a:pt x="16642" y="19694"/>
                      <a:pt x="20766" y="17046"/>
                      <a:pt x="22450" y="13270"/>
                    </a:cubicBezTo>
                    <a:lnTo>
                      <a:pt x="22450" y="13270"/>
                    </a:lnTo>
                    <a:cubicBezTo>
                      <a:pt x="22450" y="13270"/>
                      <a:pt x="18793" y="17384"/>
                      <a:pt x="12806" y="17384"/>
                    </a:cubicBezTo>
                    <a:cubicBezTo>
                      <a:pt x="12492" y="17384"/>
                      <a:pt x="12171" y="17373"/>
                      <a:pt x="11844" y="17349"/>
                    </a:cubicBezTo>
                    <a:cubicBezTo>
                      <a:pt x="5289" y="16871"/>
                      <a:pt x="3038" y="9669"/>
                      <a:pt x="4895" y="6068"/>
                    </a:cubicBezTo>
                    <a:cubicBezTo>
                      <a:pt x="6378" y="3214"/>
                      <a:pt x="9495" y="2926"/>
                      <a:pt x="10689" y="2926"/>
                    </a:cubicBezTo>
                    <a:cubicBezTo>
                      <a:pt x="10990" y="2926"/>
                      <a:pt x="11169" y="2945"/>
                      <a:pt x="11169" y="2945"/>
                    </a:cubicBezTo>
                    <a:cubicBezTo>
                      <a:pt x="10466" y="1791"/>
                      <a:pt x="9537" y="807"/>
                      <a:pt x="8440" y="47"/>
                    </a:cubicBezTo>
                    <a:cubicBezTo>
                      <a:pt x="8160" y="14"/>
                      <a:pt x="7880" y="0"/>
                      <a:pt x="7605" y="0"/>
                    </a:cubicBezTo>
                    <a:close/>
                  </a:path>
                </a:pathLst>
              </a:custGeom>
              <a:solidFill>
                <a:srgbClr val="E56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7557400" y="2773600"/>
                <a:ext cx="173750" cy="216650"/>
              </a:xfrm>
              <a:custGeom>
                <a:avLst/>
                <a:gdLst/>
                <a:ahLst/>
                <a:cxnLst/>
                <a:rect l="l" t="t" r="r" b="b"/>
                <a:pathLst>
                  <a:path w="6950" h="8666" extrusionOk="0">
                    <a:moveTo>
                      <a:pt x="2279" y="1"/>
                    </a:moveTo>
                    <a:lnTo>
                      <a:pt x="0" y="2054"/>
                    </a:lnTo>
                    <a:cubicBezTo>
                      <a:pt x="2364" y="3602"/>
                      <a:pt x="4080" y="5965"/>
                      <a:pt x="4839" y="8666"/>
                    </a:cubicBezTo>
                    <a:lnTo>
                      <a:pt x="6949" y="7737"/>
                    </a:lnTo>
                    <a:cubicBezTo>
                      <a:pt x="6556" y="2814"/>
                      <a:pt x="2279" y="1"/>
                      <a:pt x="2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3" name="Google Shape;893;p36"/>
            <p:cNvGrpSpPr/>
            <p:nvPr/>
          </p:nvGrpSpPr>
          <p:grpSpPr>
            <a:xfrm>
              <a:off x="3984898" y="1804245"/>
              <a:ext cx="1968587" cy="2356808"/>
              <a:chOff x="3984898" y="1804245"/>
              <a:chExt cx="1968587" cy="2356808"/>
            </a:xfrm>
          </p:grpSpPr>
          <p:sp>
            <p:nvSpPr>
              <p:cNvPr id="894" name="Google Shape;894;p36"/>
              <p:cNvSpPr/>
              <p:nvPr/>
            </p:nvSpPr>
            <p:spPr>
              <a:xfrm>
                <a:off x="4243539" y="3367608"/>
                <a:ext cx="1323321" cy="613730"/>
              </a:xfrm>
              <a:custGeom>
                <a:avLst/>
                <a:gdLst/>
                <a:ahLst/>
                <a:cxnLst/>
                <a:rect l="l" t="t" r="r" b="b"/>
                <a:pathLst>
                  <a:path w="27347" h="12683" extrusionOk="0">
                    <a:moveTo>
                      <a:pt x="14728" y="0"/>
                    </a:moveTo>
                    <a:cubicBezTo>
                      <a:pt x="14169" y="0"/>
                      <a:pt x="13651" y="50"/>
                      <a:pt x="13195" y="164"/>
                    </a:cubicBezTo>
                    <a:cubicBezTo>
                      <a:pt x="9116" y="1148"/>
                      <a:pt x="113" y="10432"/>
                      <a:pt x="113" y="10432"/>
                    </a:cubicBezTo>
                    <a:cubicBezTo>
                      <a:pt x="1" y="11445"/>
                      <a:pt x="648" y="12177"/>
                      <a:pt x="1773" y="12683"/>
                    </a:cubicBezTo>
                    <a:cubicBezTo>
                      <a:pt x="1773" y="12683"/>
                      <a:pt x="9172" y="8238"/>
                      <a:pt x="13730" y="3905"/>
                    </a:cubicBezTo>
                    <a:cubicBezTo>
                      <a:pt x="13730" y="3905"/>
                      <a:pt x="19521" y="7041"/>
                      <a:pt x="23877" y="7041"/>
                    </a:cubicBezTo>
                    <a:cubicBezTo>
                      <a:pt x="24573" y="7041"/>
                      <a:pt x="25233" y="6961"/>
                      <a:pt x="25827" y="6775"/>
                    </a:cubicBezTo>
                    <a:cubicBezTo>
                      <a:pt x="26249" y="6634"/>
                      <a:pt x="27346" y="4327"/>
                      <a:pt x="26249" y="3174"/>
                    </a:cubicBezTo>
                    <a:cubicBezTo>
                      <a:pt x="26249" y="3174"/>
                      <a:pt x="19169" y="0"/>
                      <a:pt x="14728" y="0"/>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3984898" y="3741851"/>
                <a:ext cx="348553" cy="329342"/>
              </a:xfrm>
              <a:custGeom>
                <a:avLst/>
                <a:gdLst/>
                <a:ahLst/>
                <a:cxnLst/>
                <a:rect l="l" t="t" r="r" b="b"/>
                <a:pathLst>
                  <a:path w="7203" h="6806" extrusionOk="0">
                    <a:moveTo>
                      <a:pt x="1492" y="1"/>
                    </a:moveTo>
                    <a:cubicBezTo>
                      <a:pt x="956" y="1"/>
                      <a:pt x="427" y="179"/>
                      <a:pt x="0" y="504"/>
                    </a:cubicBezTo>
                    <a:lnTo>
                      <a:pt x="5064" y="6806"/>
                    </a:lnTo>
                    <a:cubicBezTo>
                      <a:pt x="5064" y="6806"/>
                      <a:pt x="6387" y="5821"/>
                      <a:pt x="6752" y="5512"/>
                    </a:cubicBezTo>
                    <a:cubicBezTo>
                      <a:pt x="6949" y="5371"/>
                      <a:pt x="7118" y="5174"/>
                      <a:pt x="7203" y="4949"/>
                    </a:cubicBezTo>
                    <a:cubicBezTo>
                      <a:pt x="5515" y="3177"/>
                      <a:pt x="5515" y="2614"/>
                      <a:pt x="5515" y="2614"/>
                    </a:cubicBezTo>
                    <a:cubicBezTo>
                      <a:pt x="3742" y="2107"/>
                      <a:pt x="3264" y="448"/>
                      <a:pt x="2110" y="82"/>
                    </a:cubicBezTo>
                    <a:cubicBezTo>
                      <a:pt x="1907" y="27"/>
                      <a:pt x="1699" y="1"/>
                      <a:pt x="1492" y="1"/>
                    </a:cubicBezTo>
                    <a:close/>
                  </a:path>
                </a:pathLst>
              </a:custGeom>
              <a:solidFill>
                <a:srgbClr val="E56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5199229" y="1804245"/>
                <a:ext cx="715156" cy="757933"/>
              </a:xfrm>
              <a:custGeom>
                <a:avLst/>
                <a:gdLst/>
                <a:ahLst/>
                <a:cxnLst/>
                <a:rect l="l" t="t" r="r" b="b"/>
                <a:pathLst>
                  <a:path w="14779" h="15663" extrusionOk="0">
                    <a:moveTo>
                      <a:pt x="6885" y="1"/>
                    </a:moveTo>
                    <a:cubicBezTo>
                      <a:pt x="6795" y="1"/>
                      <a:pt x="6704" y="2"/>
                      <a:pt x="6612" y="6"/>
                    </a:cubicBezTo>
                    <a:cubicBezTo>
                      <a:pt x="3348" y="118"/>
                      <a:pt x="1913" y="1891"/>
                      <a:pt x="1435" y="3466"/>
                    </a:cubicBezTo>
                    <a:cubicBezTo>
                      <a:pt x="1182" y="4732"/>
                      <a:pt x="1098" y="5998"/>
                      <a:pt x="1126" y="7292"/>
                    </a:cubicBezTo>
                    <a:cubicBezTo>
                      <a:pt x="1126" y="7292"/>
                      <a:pt x="0" y="8446"/>
                      <a:pt x="507" y="9684"/>
                    </a:cubicBezTo>
                    <a:cubicBezTo>
                      <a:pt x="718" y="10153"/>
                      <a:pt x="1378" y="10192"/>
                      <a:pt x="1592" y="10192"/>
                    </a:cubicBezTo>
                    <a:cubicBezTo>
                      <a:pt x="1635" y="10192"/>
                      <a:pt x="1660" y="10190"/>
                      <a:pt x="1660" y="10190"/>
                    </a:cubicBezTo>
                    <a:lnTo>
                      <a:pt x="1660" y="10190"/>
                    </a:lnTo>
                    <a:cubicBezTo>
                      <a:pt x="1660" y="10190"/>
                      <a:pt x="507" y="11625"/>
                      <a:pt x="901" y="12694"/>
                    </a:cubicBezTo>
                    <a:cubicBezTo>
                      <a:pt x="1187" y="13419"/>
                      <a:pt x="1914" y="13536"/>
                      <a:pt x="2351" y="13536"/>
                    </a:cubicBezTo>
                    <a:cubicBezTo>
                      <a:pt x="2559" y="13536"/>
                      <a:pt x="2701" y="13510"/>
                      <a:pt x="2701" y="13510"/>
                    </a:cubicBezTo>
                    <a:cubicBezTo>
                      <a:pt x="2701" y="13510"/>
                      <a:pt x="2757" y="14916"/>
                      <a:pt x="3883" y="15367"/>
                    </a:cubicBezTo>
                    <a:cubicBezTo>
                      <a:pt x="4037" y="15430"/>
                      <a:pt x="4189" y="15457"/>
                      <a:pt x="4337" y="15457"/>
                    </a:cubicBezTo>
                    <a:cubicBezTo>
                      <a:pt x="5244" y="15457"/>
                      <a:pt x="5993" y="14438"/>
                      <a:pt x="5993" y="14438"/>
                    </a:cubicBezTo>
                    <a:cubicBezTo>
                      <a:pt x="6049" y="15029"/>
                      <a:pt x="6499" y="15535"/>
                      <a:pt x="7090" y="15648"/>
                    </a:cubicBezTo>
                    <a:cubicBezTo>
                      <a:pt x="7148" y="15658"/>
                      <a:pt x="7209" y="15662"/>
                      <a:pt x="7273" y="15662"/>
                    </a:cubicBezTo>
                    <a:cubicBezTo>
                      <a:pt x="8296" y="15662"/>
                      <a:pt x="10016" y="14466"/>
                      <a:pt x="10016" y="14466"/>
                    </a:cubicBezTo>
                    <a:lnTo>
                      <a:pt x="10016" y="14466"/>
                    </a:lnTo>
                    <a:cubicBezTo>
                      <a:pt x="10016" y="14466"/>
                      <a:pt x="9932" y="15282"/>
                      <a:pt x="11254" y="15367"/>
                    </a:cubicBezTo>
                    <a:cubicBezTo>
                      <a:pt x="11289" y="15369"/>
                      <a:pt x="11324" y="15370"/>
                      <a:pt x="11358" y="15370"/>
                    </a:cubicBezTo>
                    <a:cubicBezTo>
                      <a:pt x="12560" y="15370"/>
                      <a:pt x="12773" y="13960"/>
                      <a:pt x="12773" y="13960"/>
                    </a:cubicBezTo>
                    <a:cubicBezTo>
                      <a:pt x="12863" y="13980"/>
                      <a:pt x="12950" y="13990"/>
                      <a:pt x="13035" y="13990"/>
                    </a:cubicBezTo>
                    <a:cubicBezTo>
                      <a:pt x="14119" y="13990"/>
                      <a:pt x="14778" y="12414"/>
                      <a:pt x="14517" y="11709"/>
                    </a:cubicBezTo>
                    <a:cubicBezTo>
                      <a:pt x="14292" y="11034"/>
                      <a:pt x="13870" y="10471"/>
                      <a:pt x="13279" y="10106"/>
                    </a:cubicBezTo>
                    <a:lnTo>
                      <a:pt x="13279" y="10106"/>
                    </a:lnTo>
                    <a:cubicBezTo>
                      <a:pt x="13279" y="10106"/>
                      <a:pt x="13366" y="10134"/>
                      <a:pt x="13486" y="10134"/>
                    </a:cubicBezTo>
                    <a:cubicBezTo>
                      <a:pt x="13780" y="10134"/>
                      <a:pt x="14271" y="9963"/>
                      <a:pt x="14151" y="8783"/>
                    </a:cubicBezTo>
                    <a:cubicBezTo>
                      <a:pt x="14095" y="7827"/>
                      <a:pt x="13420" y="7039"/>
                      <a:pt x="12520" y="6842"/>
                    </a:cubicBezTo>
                    <a:cubicBezTo>
                      <a:pt x="12602" y="2805"/>
                      <a:pt x="10593" y="1"/>
                      <a:pt x="6885" y="1"/>
                    </a:cubicBezTo>
                    <a:close/>
                  </a:path>
                </a:pathLst>
              </a:custGeom>
              <a:solidFill>
                <a:srgbClr val="5A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4954175" y="2501500"/>
                <a:ext cx="437054" cy="953013"/>
              </a:xfrm>
              <a:custGeom>
                <a:avLst/>
                <a:gdLst/>
                <a:ahLst/>
                <a:cxnLst/>
                <a:rect l="l" t="t" r="r" b="b"/>
                <a:pathLst>
                  <a:path w="9004" h="19554" extrusionOk="0">
                    <a:moveTo>
                      <a:pt x="9003" y="1"/>
                    </a:moveTo>
                    <a:cubicBezTo>
                      <a:pt x="9003" y="1"/>
                      <a:pt x="6415" y="9594"/>
                      <a:pt x="0" y="18203"/>
                    </a:cubicBezTo>
                    <a:cubicBezTo>
                      <a:pt x="0" y="19188"/>
                      <a:pt x="873" y="19553"/>
                      <a:pt x="1632" y="19553"/>
                    </a:cubicBezTo>
                    <a:cubicBezTo>
                      <a:pt x="3545" y="17471"/>
                      <a:pt x="9003" y="8328"/>
                      <a:pt x="9003" y="8328"/>
                    </a:cubicBezTo>
                    <a:lnTo>
                      <a:pt x="9003" y="1"/>
                    </a:ln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5510950" y="2340975"/>
                <a:ext cx="172946" cy="217801"/>
              </a:xfrm>
              <a:custGeom>
                <a:avLst/>
                <a:gdLst/>
                <a:ahLst/>
                <a:cxnLst/>
                <a:rect l="l" t="t" r="r" b="b"/>
                <a:pathLst>
                  <a:path w="3574" h="4283" extrusionOk="0">
                    <a:moveTo>
                      <a:pt x="2952" y="0"/>
                    </a:moveTo>
                    <a:cubicBezTo>
                      <a:pt x="2685" y="0"/>
                      <a:pt x="2370" y="93"/>
                      <a:pt x="2055" y="223"/>
                    </a:cubicBezTo>
                    <a:cubicBezTo>
                      <a:pt x="1548" y="420"/>
                      <a:pt x="1042" y="673"/>
                      <a:pt x="648" y="842"/>
                    </a:cubicBezTo>
                    <a:cubicBezTo>
                      <a:pt x="226" y="1011"/>
                      <a:pt x="1" y="1124"/>
                      <a:pt x="1" y="1124"/>
                    </a:cubicBezTo>
                    <a:lnTo>
                      <a:pt x="170" y="2080"/>
                    </a:lnTo>
                    <a:lnTo>
                      <a:pt x="339" y="3149"/>
                    </a:lnTo>
                    <a:lnTo>
                      <a:pt x="507" y="4078"/>
                    </a:lnTo>
                    <a:cubicBezTo>
                      <a:pt x="804" y="4211"/>
                      <a:pt x="1117" y="4282"/>
                      <a:pt x="1429" y="4282"/>
                    </a:cubicBezTo>
                    <a:cubicBezTo>
                      <a:pt x="1708" y="4282"/>
                      <a:pt x="1986" y="4225"/>
                      <a:pt x="2252" y="4106"/>
                    </a:cubicBezTo>
                    <a:cubicBezTo>
                      <a:pt x="2730" y="3937"/>
                      <a:pt x="3180" y="3684"/>
                      <a:pt x="3574" y="3374"/>
                    </a:cubicBezTo>
                    <a:lnTo>
                      <a:pt x="3574" y="3318"/>
                    </a:lnTo>
                    <a:lnTo>
                      <a:pt x="3546" y="2952"/>
                    </a:lnTo>
                    <a:lnTo>
                      <a:pt x="3349" y="561"/>
                    </a:lnTo>
                    <a:lnTo>
                      <a:pt x="3321" y="83"/>
                    </a:lnTo>
                    <a:cubicBezTo>
                      <a:pt x="3215" y="25"/>
                      <a:pt x="3090" y="0"/>
                      <a:pt x="2952" y="0"/>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5510357" y="2370836"/>
                <a:ext cx="126685" cy="122572"/>
              </a:xfrm>
              <a:custGeom>
                <a:avLst/>
                <a:gdLst/>
                <a:ahLst/>
                <a:cxnLst/>
                <a:rect l="l" t="t" r="r" b="b"/>
                <a:pathLst>
                  <a:path w="2618" h="2533" extrusionOk="0">
                    <a:moveTo>
                      <a:pt x="2617" y="0"/>
                    </a:moveTo>
                    <a:lnTo>
                      <a:pt x="620" y="225"/>
                    </a:lnTo>
                    <a:cubicBezTo>
                      <a:pt x="254" y="366"/>
                      <a:pt x="1" y="507"/>
                      <a:pt x="1" y="507"/>
                    </a:cubicBezTo>
                    <a:lnTo>
                      <a:pt x="339" y="2532"/>
                    </a:lnTo>
                    <a:cubicBezTo>
                      <a:pt x="1689" y="2054"/>
                      <a:pt x="2617" y="0"/>
                      <a:pt x="2617"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5279555" y="2011448"/>
                <a:ext cx="437058" cy="435462"/>
              </a:xfrm>
              <a:custGeom>
                <a:avLst/>
                <a:gdLst/>
                <a:ahLst/>
                <a:cxnLst/>
                <a:rect l="l" t="t" r="r" b="b"/>
                <a:pathLst>
                  <a:path w="9032" h="8999" extrusionOk="0">
                    <a:moveTo>
                      <a:pt x="6077" y="0"/>
                    </a:moveTo>
                    <a:lnTo>
                      <a:pt x="57" y="56"/>
                    </a:lnTo>
                    <a:cubicBezTo>
                      <a:pt x="57" y="56"/>
                      <a:pt x="57" y="169"/>
                      <a:pt x="57" y="309"/>
                    </a:cubicBezTo>
                    <a:cubicBezTo>
                      <a:pt x="28" y="675"/>
                      <a:pt x="0" y="1379"/>
                      <a:pt x="28" y="2223"/>
                    </a:cubicBezTo>
                    <a:lnTo>
                      <a:pt x="28" y="2419"/>
                    </a:lnTo>
                    <a:cubicBezTo>
                      <a:pt x="113" y="4783"/>
                      <a:pt x="563" y="8159"/>
                      <a:pt x="2589" y="8806"/>
                    </a:cubicBezTo>
                    <a:cubicBezTo>
                      <a:pt x="3023" y="8934"/>
                      <a:pt x="3475" y="8999"/>
                      <a:pt x="3925" y="8999"/>
                    </a:cubicBezTo>
                    <a:cubicBezTo>
                      <a:pt x="4262" y="8999"/>
                      <a:pt x="4598" y="8962"/>
                      <a:pt x="4924" y="8890"/>
                    </a:cubicBezTo>
                    <a:cubicBezTo>
                      <a:pt x="5627" y="8721"/>
                      <a:pt x="6302" y="8468"/>
                      <a:pt x="6921" y="8131"/>
                    </a:cubicBezTo>
                    <a:cubicBezTo>
                      <a:pt x="7343" y="7905"/>
                      <a:pt x="7737" y="7652"/>
                      <a:pt x="8131" y="7371"/>
                    </a:cubicBezTo>
                    <a:cubicBezTo>
                      <a:pt x="8384" y="7174"/>
                      <a:pt x="8609" y="7033"/>
                      <a:pt x="8750" y="6893"/>
                    </a:cubicBezTo>
                    <a:cubicBezTo>
                      <a:pt x="8919" y="6752"/>
                      <a:pt x="9003" y="6668"/>
                      <a:pt x="9003" y="6668"/>
                    </a:cubicBezTo>
                    <a:cubicBezTo>
                      <a:pt x="9003" y="6668"/>
                      <a:pt x="9031" y="6133"/>
                      <a:pt x="9031" y="5402"/>
                    </a:cubicBezTo>
                    <a:cubicBezTo>
                      <a:pt x="9031" y="4445"/>
                      <a:pt x="8947" y="3517"/>
                      <a:pt x="8778" y="2588"/>
                    </a:cubicBezTo>
                    <a:cubicBezTo>
                      <a:pt x="8553" y="1435"/>
                      <a:pt x="8103" y="366"/>
                      <a:pt x="7343" y="0"/>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5655298" y="2136292"/>
                <a:ext cx="121169" cy="170575"/>
              </a:xfrm>
              <a:custGeom>
                <a:avLst/>
                <a:gdLst/>
                <a:ahLst/>
                <a:cxnLst/>
                <a:rect l="l" t="t" r="r" b="b"/>
                <a:pathLst>
                  <a:path w="2504" h="3525" extrusionOk="0">
                    <a:moveTo>
                      <a:pt x="1046" y="0"/>
                    </a:moveTo>
                    <a:cubicBezTo>
                      <a:pt x="447" y="0"/>
                      <a:pt x="0" y="740"/>
                      <a:pt x="0" y="740"/>
                    </a:cubicBezTo>
                    <a:lnTo>
                      <a:pt x="253" y="3525"/>
                    </a:lnTo>
                    <a:cubicBezTo>
                      <a:pt x="2082" y="3525"/>
                      <a:pt x="2504" y="937"/>
                      <a:pt x="1576" y="205"/>
                    </a:cubicBezTo>
                    <a:cubicBezTo>
                      <a:pt x="1391" y="58"/>
                      <a:pt x="1213" y="0"/>
                      <a:pt x="1046" y="0"/>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5282275" y="1988950"/>
                <a:ext cx="422058" cy="217795"/>
              </a:xfrm>
              <a:custGeom>
                <a:avLst/>
                <a:gdLst/>
                <a:ahLst/>
                <a:cxnLst/>
                <a:rect l="l" t="t" r="r" b="b"/>
                <a:pathLst>
                  <a:path w="8722" h="4008" extrusionOk="0">
                    <a:moveTo>
                      <a:pt x="7287" y="0"/>
                    </a:moveTo>
                    <a:lnTo>
                      <a:pt x="1" y="56"/>
                    </a:lnTo>
                    <a:cubicBezTo>
                      <a:pt x="1" y="56"/>
                      <a:pt x="1" y="141"/>
                      <a:pt x="1" y="310"/>
                    </a:cubicBezTo>
                    <a:cubicBezTo>
                      <a:pt x="1" y="1069"/>
                      <a:pt x="1379" y="1857"/>
                      <a:pt x="6331" y="1913"/>
                    </a:cubicBezTo>
                    <a:cubicBezTo>
                      <a:pt x="6331" y="1913"/>
                      <a:pt x="6331" y="4007"/>
                      <a:pt x="7198" y="4007"/>
                    </a:cubicBezTo>
                    <a:cubicBezTo>
                      <a:pt x="7235" y="4007"/>
                      <a:pt x="7274" y="4003"/>
                      <a:pt x="7315" y="3995"/>
                    </a:cubicBezTo>
                    <a:cubicBezTo>
                      <a:pt x="7540" y="3939"/>
                      <a:pt x="7765" y="2617"/>
                      <a:pt x="8722" y="2588"/>
                    </a:cubicBezTo>
                    <a:cubicBezTo>
                      <a:pt x="8469" y="1407"/>
                      <a:pt x="8047" y="366"/>
                      <a:pt x="7287" y="0"/>
                    </a:cubicBezTo>
                    <a:close/>
                  </a:path>
                </a:pathLst>
              </a:custGeom>
              <a:solidFill>
                <a:srgbClr val="5A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5565451" y="2011450"/>
                <a:ext cx="158395" cy="490094"/>
              </a:xfrm>
              <a:custGeom>
                <a:avLst/>
                <a:gdLst/>
                <a:ahLst/>
                <a:cxnLst/>
                <a:rect l="l" t="t" r="r" b="b"/>
                <a:pathLst>
                  <a:path w="3124" h="10128" extrusionOk="0">
                    <a:moveTo>
                      <a:pt x="141" y="0"/>
                    </a:moveTo>
                    <a:cubicBezTo>
                      <a:pt x="57" y="84"/>
                      <a:pt x="28" y="197"/>
                      <a:pt x="0" y="281"/>
                    </a:cubicBezTo>
                    <a:cubicBezTo>
                      <a:pt x="0" y="281"/>
                      <a:pt x="591" y="3714"/>
                      <a:pt x="901" y="7033"/>
                    </a:cubicBezTo>
                    <a:cubicBezTo>
                      <a:pt x="957" y="7399"/>
                      <a:pt x="985" y="7765"/>
                      <a:pt x="1013" y="8131"/>
                    </a:cubicBezTo>
                    <a:cubicBezTo>
                      <a:pt x="1069" y="8975"/>
                      <a:pt x="1716" y="9931"/>
                      <a:pt x="2420" y="10128"/>
                    </a:cubicBezTo>
                    <a:lnTo>
                      <a:pt x="2195" y="7371"/>
                    </a:lnTo>
                    <a:cubicBezTo>
                      <a:pt x="2448" y="7202"/>
                      <a:pt x="2673" y="7033"/>
                      <a:pt x="2842" y="6893"/>
                    </a:cubicBezTo>
                    <a:cubicBezTo>
                      <a:pt x="2982" y="6724"/>
                      <a:pt x="3095" y="6668"/>
                      <a:pt x="3095" y="6668"/>
                    </a:cubicBezTo>
                    <a:cubicBezTo>
                      <a:pt x="3095" y="6668"/>
                      <a:pt x="3123" y="6133"/>
                      <a:pt x="3123" y="5402"/>
                    </a:cubicBezTo>
                    <a:cubicBezTo>
                      <a:pt x="3095" y="4445"/>
                      <a:pt x="3011" y="3517"/>
                      <a:pt x="2842" y="2588"/>
                    </a:cubicBezTo>
                    <a:cubicBezTo>
                      <a:pt x="2617" y="1435"/>
                      <a:pt x="2195" y="366"/>
                      <a:pt x="1407" y="0"/>
                    </a:cubicBezTo>
                    <a:close/>
                  </a:path>
                </a:pathLst>
              </a:custGeom>
              <a:solidFill>
                <a:srgbClr val="5A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4435499" y="3527583"/>
                <a:ext cx="1501638" cy="554501"/>
              </a:xfrm>
              <a:custGeom>
                <a:avLst/>
                <a:gdLst/>
                <a:ahLst/>
                <a:cxnLst/>
                <a:rect l="l" t="t" r="r" b="b"/>
                <a:pathLst>
                  <a:path w="31032" h="11459" extrusionOk="0">
                    <a:moveTo>
                      <a:pt x="18007" y="0"/>
                    </a:moveTo>
                    <a:cubicBezTo>
                      <a:pt x="16548" y="0"/>
                      <a:pt x="15239" y="49"/>
                      <a:pt x="14292" y="177"/>
                    </a:cubicBezTo>
                    <a:cubicBezTo>
                      <a:pt x="10129" y="740"/>
                      <a:pt x="226" y="9039"/>
                      <a:pt x="226" y="9039"/>
                    </a:cubicBezTo>
                    <a:cubicBezTo>
                      <a:pt x="1" y="10052"/>
                      <a:pt x="591" y="10812"/>
                      <a:pt x="1632" y="11459"/>
                    </a:cubicBezTo>
                    <a:cubicBezTo>
                      <a:pt x="1632" y="11459"/>
                      <a:pt x="9453" y="7801"/>
                      <a:pt x="14433" y="3947"/>
                    </a:cubicBezTo>
                    <a:cubicBezTo>
                      <a:pt x="14433" y="3947"/>
                      <a:pt x="22134" y="7898"/>
                      <a:pt x="26753" y="7898"/>
                    </a:cubicBezTo>
                    <a:cubicBezTo>
                      <a:pt x="27018" y="7898"/>
                      <a:pt x="27272" y="7885"/>
                      <a:pt x="27515" y="7858"/>
                    </a:cubicBezTo>
                    <a:cubicBezTo>
                      <a:pt x="31032" y="7436"/>
                      <a:pt x="30610" y="2034"/>
                      <a:pt x="29653" y="571"/>
                    </a:cubicBezTo>
                    <a:cubicBezTo>
                      <a:pt x="29653" y="571"/>
                      <a:pt x="22967" y="0"/>
                      <a:pt x="18007" y="0"/>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4194569" y="3814677"/>
                <a:ext cx="324019" cy="346376"/>
              </a:xfrm>
              <a:custGeom>
                <a:avLst/>
                <a:gdLst/>
                <a:ahLst/>
                <a:cxnLst/>
                <a:rect l="l" t="t" r="r" b="b"/>
                <a:pathLst>
                  <a:path w="6696" h="7158" extrusionOk="0">
                    <a:moveTo>
                      <a:pt x="1271" y="1"/>
                    </a:moveTo>
                    <a:cubicBezTo>
                      <a:pt x="821" y="1"/>
                      <a:pt x="375" y="122"/>
                      <a:pt x="0" y="377"/>
                    </a:cubicBezTo>
                    <a:lnTo>
                      <a:pt x="4361" y="7158"/>
                    </a:lnTo>
                    <a:cubicBezTo>
                      <a:pt x="4361" y="7158"/>
                      <a:pt x="5795" y="6314"/>
                      <a:pt x="6189" y="6060"/>
                    </a:cubicBezTo>
                    <a:cubicBezTo>
                      <a:pt x="6386" y="5920"/>
                      <a:pt x="6583" y="5751"/>
                      <a:pt x="6696" y="5526"/>
                    </a:cubicBezTo>
                    <a:cubicBezTo>
                      <a:pt x="5177" y="3556"/>
                      <a:pt x="5261" y="3022"/>
                      <a:pt x="5261" y="3022"/>
                    </a:cubicBezTo>
                    <a:cubicBezTo>
                      <a:pt x="3545" y="2347"/>
                      <a:pt x="3263" y="659"/>
                      <a:pt x="2138" y="152"/>
                    </a:cubicBezTo>
                    <a:cubicBezTo>
                      <a:pt x="1860" y="52"/>
                      <a:pt x="1565" y="1"/>
                      <a:pt x="1271" y="1"/>
                    </a:cubicBez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5283625" y="2490550"/>
                <a:ext cx="635796" cy="1134343"/>
              </a:xfrm>
              <a:custGeom>
                <a:avLst/>
                <a:gdLst/>
                <a:ahLst/>
                <a:cxnLst/>
                <a:rect l="l" t="t" r="r" b="b"/>
                <a:pathLst>
                  <a:path w="13139" h="23356" extrusionOk="0">
                    <a:moveTo>
                      <a:pt x="7850" y="0"/>
                    </a:moveTo>
                    <a:lnTo>
                      <a:pt x="4277" y="197"/>
                    </a:lnTo>
                    <a:lnTo>
                      <a:pt x="3517" y="225"/>
                    </a:lnTo>
                    <a:lnTo>
                      <a:pt x="2223" y="282"/>
                    </a:lnTo>
                    <a:cubicBezTo>
                      <a:pt x="2083" y="2617"/>
                      <a:pt x="1661" y="4896"/>
                      <a:pt x="929" y="7090"/>
                    </a:cubicBezTo>
                    <a:cubicBezTo>
                      <a:pt x="1" y="9650"/>
                      <a:pt x="1070" y="10156"/>
                      <a:pt x="1632" y="10775"/>
                    </a:cubicBezTo>
                    <a:lnTo>
                      <a:pt x="1689" y="10832"/>
                    </a:lnTo>
                    <a:cubicBezTo>
                      <a:pt x="1773" y="10944"/>
                      <a:pt x="1829" y="11029"/>
                      <a:pt x="1886" y="11141"/>
                    </a:cubicBezTo>
                    <a:lnTo>
                      <a:pt x="1942" y="11254"/>
                    </a:lnTo>
                    <a:cubicBezTo>
                      <a:pt x="1970" y="11338"/>
                      <a:pt x="1998" y="11451"/>
                      <a:pt x="2026" y="11563"/>
                    </a:cubicBezTo>
                    <a:cubicBezTo>
                      <a:pt x="2223" y="12435"/>
                      <a:pt x="2392" y="13279"/>
                      <a:pt x="2476" y="14180"/>
                    </a:cubicBezTo>
                    <a:cubicBezTo>
                      <a:pt x="2645" y="17105"/>
                      <a:pt x="2111" y="18793"/>
                      <a:pt x="1267" y="21325"/>
                    </a:cubicBezTo>
                    <a:cubicBezTo>
                      <a:pt x="4950" y="22644"/>
                      <a:pt x="7154" y="23355"/>
                      <a:pt x="9732" y="23355"/>
                    </a:cubicBezTo>
                    <a:cubicBezTo>
                      <a:pt x="10620" y="23355"/>
                      <a:pt x="11552" y="23271"/>
                      <a:pt x="12604" y="23098"/>
                    </a:cubicBezTo>
                    <a:cubicBezTo>
                      <a:pt x="12745" y="20678"/>
                      <a:pt x="13139" y="16486"/>
                      <a:pt x="13083" y="13954"/>
                    </a:cubicBezTo>
                    <a:cubicBezTo>
                      <a:pt x="12998" y="9819"/>
                      <a:pt x="12633" y="5683"/>
                      <a:pt x="12014" y="1604"/>
                    </a:cubicBezTo>
                    <a:lnTo>
                      <a:pt x="9960" y="816"/>
                    </a:lnTo>
                    <a:lnTo>
                      <a:pt x="7850" y="0"/>
                    </a:lnTo>
                    <a:close/>
                  </a:path>
                </a:pathLst>
              </a:custGeom>
              <a:solidFill>
                <a:srgbClr val="885B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5364825" y="3016100"/>
                <a:ext cx="297306" cy="73650"/>
              </a:xfrm>
              <a:custGeom>
                <a:avLst/>
                <a:gdLst/>
                <a:ahLst/>
                <a:cxnLst/>
                <a:rect l="l" t="t" r="r" b="b"/>
                <a:pathLst>
                  <a:path w="6190" h="1522" extrusionOk="0">
                    <a:moveTo>
                      <a:pt x="0" y="0"/>
                    </a:moveTo>
                    <a:lnTo>
                      <a:pt x="57" y="57"/>
                    </a:lnTo>
                    <a:cubicBezTo>
                      <a:pt x="141" y="169"/>
                      <a:pt x="197" y="254"/>
                      <a:pt x="254" y="366"/>
                    </a:cubicBezTo>
                    <a:lnTo>
                      <a:pt x="282" y="479"/>
                    </a:lnTo>
                    <a:cubicBezTo>
                      <a:pt x="1936" y="1157"/>
                      <a:pt x="3670" y="1521"/>
                      <a:pt x="5456" y="1521"/>
                    </a:cubicBezTo>
                    <a:cubicBezTo>
                      <a:pt x="5522" y="1521"/>
                      <a:pt x="5589" y="1521"/>
                      <a:pt x="5655" y="1520"/>
                    </a:cubicBezTo>
                    <a:lnTo>
                      <a:pt x="5993" y="1520"/>
                    </a:lnTo>
                    <a:cubicBezTo>
                      <a:pt x="6190" y="1520"/>
                      <a:pt x="6190" y="1238"/>
                      <a:pt x="5993" y="1238"/>
                    </a:cubicBezTo>
                    <a:cubicBezTo>
                      <a:pt x="5872" y="1242"/>
                      <a:pt x="5751" y="1243"/>
                      <a:pt x="5630" y="1243"/>
                    </a:cubicBezTo>
                    <a:cubicBezTo>
                      <a:pt x="3694" y="1243"/>
                      <a:pt x="1748" y="821"/>
                      <a:pt x="0" y="0"/>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5489175" y="2489216"/>
                <a:ext cx="275049" cy="193272"/>
              </a:xfrm>
              <a:custGeom>
                <a:avLst/>
                <a:gdLst/>
                <a:ahLst/>
                <a:cxnLst/>
                <a:rect l="l" t="t" r="r" b="b"/>
                <a:pathLst>
                  <a:path w="5684" h="3856" extrusionOk="0">
                    <a:moveTo>
                      <a:pt x="3574" y="0"/>
                    </a:moveTo>
                    <a:lnTo>
                      <a:pt x="1" y="197"/>
                    </a:lnTo>
                    <a:cubicBezTo>
                      <a:pt x="141" y="1548"/>
                      <a:pt x="113" y="3798"/>
                      <a:pt x="1829" y="3855"/>
                    </a:cubicBezTo>
                    <a:cubicBezTo>
                      <a:pt x="1855" y="3855"/>
                      <a:pt x="1880" y="3856"/>
                      <a:pt x="1905" y="3856"/>
                    </a:cubicBezTo>
                    <a:cubicBezTo>
                      <a:pt x="3889" y="3856"/>
                      <a:pt x="5239" y="1677"/>
                      <a:pt x="5684" y="816"/>
                    </a:cubicBezTo>
                    <a:lnTo>
                      <a:pt x="3574" y="0"/>
                    </a:ln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5137968" y="2572281"/>
                <a:ext cx="815517" cy="935330"/>
              </a:xfrm>
              <a:custGeom>
                <a:avLst/>
                <a:gdLst/>
                <a:ahLst/>
                <a:cxnLst/>
                <a:rect l="l" t="t" r="r" b="b"/>
                <a:pathLst>
                  <a:path w="16853" h="19329" extrusionOk="0">
                    <a:moveTo>
                      <a:pt x="15024" y="1"/>
                    </a:moveTo>
                    <a:cubicBezTo>
                      <a:pt x="11394" y="9257"/>
                      <a:pt x="8272" y="13167"/>
                      <a:pt x="8272" y="13167"/>
                    </a:cubicBezTo>
                    <a:cubicBezTo>
                      <a:pt x="8272" y="13167"/>
                      <a:pt x="2645" y="16459"/>
                      <a:pt x="0" y="17922"/>
                    </a:cubicBezTo>
                    <a:lnTo>
                      <a:pt x="1266" y="19329"/>
                    </a:lnTo>
                    <a:cubicBezTo>
                      <a:pt x="3995" y="19132"/>
                      <a:pt x="10157" y="16065"/>
                      <a:pt x="10157" y="16065"/>
                    </a:cubicBezTo>
                    <a:cubicBezTo>
                      <a:pt x="10157" y="16065"/>
                      <a:pt x="14714" y="11507"/>
                      <a:pt x="15783" y="6584"/>
                    </a:cubicBezTo>
                    <a:cubicBezTo>
                      <a:pt x="16852" y="1633"/>
                      <a:pt x="15024" y="1"/>
                      <a:pt x="15024" y="1"/>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4581151" y="3435305"/>
                <a:ext cx="939395" cy="158139"/>
              </a:xfrm>
              <a:custGeom>
                <a:avLst/>
                <a:gdLst/>
                <a:ahLst/>
                <a:cxnLst/>
                <a:rect l="l" t="t" r="r" b="b"/>
                <a:pathLst>
                  <a:path w="19413" h="3268" extrusionOk="0">
                    <a:moveTo>
                      <a:pt x="787" y="1"/>
                    </a:moveTo>
                    <a:cubicBezTo>
                      <a:pt x="392" y="1"/>
                      <a:pt x="83" y="274"/>
                      <a:pt x="29" y="650"/>
                    </a:cubicBezTo>
                    <a:cubicBezTo>
                      <a:pt x="1" y="1072"/>
                      <a:pt x="282" y="1437"/>
                      <a:pt x="704" y="1465"/>
                    </a:cubicBezTo>
                    <a:lnTo>
                      <a:pt x="18569" y="3266"/>
                    </a:lnTo>
                    <a:cubicBezTo>
                      <a:pt x="18587" y="3267"/>
                      <a:pt x="18605" y="3268"/>
                      <a:pt x="18623" y="3268"/>
                    </a:cubicBezTo>
                    <a:cubicBezTo>
                      <a:pt x="18996" y="3268"/>
                      <a:pt x="19331" y="2993"/>
                      <a:pt x="19385" y="2591"/>
                    </a:cubicBezTo>
                    <a:cubicBezTo>
                      <a:pt x="19413" y="2197"/>
                      <a:pt x="19132" y="1831"/>
                      <a:pt x="18710" y="1803"/>
                    </a:cubicBezTo>
                    <a:lnTo>
                      <a:pt x="845" y="2"/>
                    </a:lnTo>
                    <a:cubicBezTo>
                      <a:pt x="825" y="1"/>
                      <a:pt x="806"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4616150" y="3111600"/>
                <a:ext cx="765143" cy="469502"/>
              </a:xfrm>
              <a:custGeom>
                <a:avLst/>
                <a:gdLst/>
                <a:ahLst/>
                <a:cxnLst/>
                <a:rect l="l" t="t" r="r" b="b"/>
                <a:pathLst>
                  <a:path w="15812" h="9229" extrusionOk="0">
                    <a:moveTo>
                      <a:pt x="0" y="7710"/>
                    </a:moveTo>
                    <a:lnTo>
                      <a:pt x="14827" y="9144"/>
                    </a:lnTo>
                    <a:lnTo>
                      <a:pt x="14821" y="9134"/>
                    </a:lnTo>
                    <a:lnTo>
                      <a:pt x="14821" y="9134"/>
                    </a:lnTo>
                    <a:lnTo>
                      <a:pt x="0" y="7710"/>
                    </a:lnTo>
                    <a:close/>
                    <a:moveTo>
                      <a:pt x="10157" y="1"/>
                    </a:moveTo>
                    <a:lnTo>
                      <a:pt x="14821" y="9134"/>
                    </a:lnTo>
                    <a:lnTo>
                      <a:pt x="14821" y="9134"/>
                    </a:lnTo>
                    <a:lnTo>
                      <a:pt x="15811" y="9229"/>
                    </a:lnTo>
                    <a:lnTo>
                      <a:pt x="12126" y="761"/>
                    </a:lnTo>
                    <a:cubicBezTo>
                      <a:pt x="11957" y="395"/>
                      <a:pt x="11619" y="142"/>
                      <a:pt x="11226" y="114"/>
                    </a:cubicBezTo>
                    <a:lnTo>
                      <a:pt x="1015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4411982" y="3074175"/>
                <a:ext cx="911813" cy="493578"/>
              </a:xfrm>
              <a:custGeom>
                <a:avLst/>
                <a:gdLst/>
                <a:ahLst/>
                <a:cxnLst/>
                <a:rect l="l" t="t" r="r" b="b"/>
                <a:pathLst>
                  <a:path w="18843" h="10200" extrusionOk="0">
                    <a:moveTo>
                      <a:pt x="1403" y="1"/>
                    </a:moveTo>
                    <a:cubicBezTo>
                      <a:pt x="558" y="1"/>
                      <a:pt x="1" y="873"/>
                      <a:pt x="346" y="1670"/>
                    </a:cubicBezTo>
                    <a:lnTo>
                      <a:pt x="3187" y="8225"/>
                    </a:lnTo>
                    <a:cubicBezTo>
                      <a:pt x="3356" y="8619"/>
                      <a:pt x="3722" y="8872"/>
                      <a:pt x="4172" y="8928"/>
                    </a:cubicBezTo>
                    <a:lnTo>
                      <a:pt x="17254" y="10194"/>
                    </a:lnTo>
                    <a:cubicBezTo>
                      <a:pt x="17294" y="10198"/>
                      <a:pt x="17333" y="10200"/>
                      <a:pt x="17371" y="10200"/>
                    </a:cubicBezTo>
                    <a:cubicBezTo>
                      <a:pt x="18238" y="10200"/>
                      <a:pt x="18842" y="9316"/>
                      <a:pt x="18492" y="8535"/>
                    </a:cubicBezTo>
                    <a:lnTo>
                      <a:pt x="15622" y="1979"/>
                    </a:lnTo>
                    <a:cubicBezTo>
                      <a:pt x="15454" y="1557"/>
                      <a:pt x="15060" y="1304"/>
                      <a:pt x="14638" y="1276"/>
                    </a:cubicBezTo>
                    <a:lnTo>
                      <a:pt x="1556" y="10"/>
                    </a:lnTo>
                    <a:cubicBezTo>
                      <a:pt x="1504" y="4"/>
                      <a:pt x="1453" y="1"/>
                      <a:pt x="1403"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4790968" y="3270442"/>
                <a:ext cx="116959" cy="98328"/>
              </a:xfrm>
              <a:custGeom>
                <a:avLst/>
                <a:gdLst/>
                <a:ahLst/>
                <a:cxnLst/>
                <a:rect l="l" t="t" r="r" b="b"/>
                <a:pathLst>
                  <a:path w="2417" h="2032" extrusionOk="0">
                    <a:moveTo>
                      <a:pt x="1078" y="0"/>
                    </a:moveTo>
                    <a:cubicBezTo>
                      <a:pt x="560" y="0"/>
                      <a:pt x="135" y="403"/>
                      <a:pt x="82" y="906"/>
                    </a:cubicBezTo>
                    <a:cubicBezTo>
                      <a:pt x="0" y="1557"/>
                      <a:pt x="522" y="2031"/>
                      <a:pt x="1083" y="2031"/>
                    </a:cubicBezTo>
                    <a:cubicBezTo>
                      <a:pt x="1298" y="2031"/>
                      <a:pt x="1519" y="1962"/>
                      <a:pt x="1714" y="1806"/>
                    </a:cubicBezTo>
                    <a:cubicBezTo>
                      <a:pt x="2417" y="1243"/>
                      <a:pt x="2079" y="90"/>
                      <a:pt x="1179" y="5"/>
                    </a:cubicBezTo>
                    <a:cubicBezTo>
                      <a:pt x="1145" y="2"/>
                      <a:pt x="1112" y="0"/>
                      <a:pt x="1078" y="0"/>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14" name="Google Shape;914;p36"/>
          <p:cNvSpPr/>
          <p:nvPr/>
        </p:nvSpPr>
        <p:spPr>
          <a:xfrm>
            <a:off x="237604" y="4311204"/>
            <a:ext cx="2910074" cy="394172"/>
          </a:xfrm>
          <a:prstGeom prst="rect">
            <a:avLst/>
          </a:prstGeom>
          <a:noFill/>
          <a:ln>
            <a:noFill/>
          </a:ln>
        </p:spPr>
        <p:txBody>
          <a:bodyPr spcFirstLastPara="1" wrap="square" lIns="270000" tIns="91425" rIns="274300" bIns="91425" anchor="ctr" anchorCtr="0">
            <a:noAutofit/>
          </a:bodyPr>
          <a:lstStyle/>
          <a:p>
            <a:pPr marL="0" marR="0" lvl="0" indent="0" algn="ctr" rtl="0">
              <a:spcBef>
                <a:spcPts val="0"/>
              </a:spcBef>
              <a:spcAft>
                <a:spcPts val="0"/>
              </a:spcAft>
              <a:buClr>
                <a:srgbClr val="000000"/>
              </a:buClr>
              <a:buSzPts val="1100"/>
              <a:buFont typeface="Arial"/>
              <a:buNone/>
            </a:pPr>
            <a:r>
              <a:rPr lang="it-IT" sz="1200" dirty="0">
                <a:solidFill>
                  <a:schemeClr val="tx1"/>
                </a:solidFill>
                <a:latin typeface="Lato" panose="020F0502020204030203" pitchFamily="34" charset="0"/>
                <a:ea typeface="Lato" panose="020F0502020204030203" pitchFamily="34" charset="0"/>
                <a:cs typeface="Lato" panose="020F0502020204030203" pitchFamily="34" charset="0"/>
              </a:rPr>
              <a:t>A</a:t>
            </a:r>
            <a:r>
              <a:rPr lang="it-IT" sz="1200" dirty="0">
                <a:solidFill>
                  <a:schemeClr val="tx1"/>
                </a:solidFill>
                <a:effectLst/>
                <a:latin typeface="Lato" panose="020F0502020204030203" pitchFamily="34" charset="0"/>
                <a:ea typeface="Lato" panose="020F0502020204030203" pitchFamily="34" charset="0"/>
                <a:cs typeface="Lato" panose="020F0502020204030203" pitchFamily="34" charset="0"/>
              </a:rPr>
              <a:t>pproccio che integra l’insegnamento di una disciplina curriculare con quello di una lingua straniera</a:t>
            </a:r>
            <a:endParaRPr lang="en-GB" sz="1200" dirty="0">
              <a:solidFill>
                <a:schemeClr val="tx1"/>
              </a:solidFill>
              <a:latin typeface="Lato" panose="020F0502020204030203" pitchFamily="34" charset="0"/>
              <a:ea typeface="Lato" panose="020F0502020204030203" pitchFamily="34" charset="0"/>
              <a:cs typeface="Lato" panose="020F0502020204030203" pitchFamily="34" charset="0"/>
              <a:sym typeface="Lato"/>
            </a:endParaRPr>
          </a:p>
        </p:txBody>
      </p:sp>
      <p:sp>
        <p:nvSpPr>
          <p:cNvPr id="915" name="Google Shape;915;p36"/>
          <p:cNvSpPr txBox="1"/>
          <p:nvPr/>
        </p:nvSpPr>
        <p:spPr>
          <a:xfrm>
            <a:off x="699473" y="3759216"/>
            <a:ext cx="1920900"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lt2"/>
                </a:solidFill>
                <a:latin typeface="Ranchers"/>
                <a:ea typeface="Ranchers"/>
                <a:cs typeface="Ranchers"/>
                <a:sym typeface="Ranchers"/>
              </a:rPr>
              <a:t>COSA</a:t>
            </a:r>
            <a:endParaRPr sz="2000" dirty="0">
              <a:solidFill>
                <a:schemeClr val="lt2"/>
              </a:solidFill>
              <a:latin typeface="Ranchers"/>
              <a:ea typeface="Ranchers"/>
              <a:cs typeface="Ranchers"/>
              <a:sym typeface="Ranchers"/>
            </a:endParaRPr>
          </a:p>
        </p:txBody>
      </p:sp>
      <p:sp>
        <p:nvSpPr>
          <p:cNvPr id="916" name="Google Shape;916;p36"/>
          <p:cNvSpPr/>
          <p:nvPr/>
        </p:nvSpPr>
        <p:spPr>
          <a:xfrm>
            <a:off x="6363056" y="4204582"/>
            <a:ext cx="2575579" cy="759303"/>
          </a:xfrm>
          <a:prstGeom prst="rect">
            <a:avLst/>
          </a:prstGeom>
          <a:noFill/>
          <a:ln>
            <a:noFill/>
          </a:ln>
        </p:spPr>
        <p:txBody>
          <a:bodyPr spcFirstLastPara="1" wrap="square" lIns="90000" tIns="91425" rIns="274300" bIns="91425" anchor="ctr" anchorCtr="0">
            <a:noAutofit/>
          </a:bodyPr>
          <a:lstStyle/>
          <a:p>
            <a:pPr marL="0" marR="0" lvl="0" indent="0" algn="ctr" rtl="0">
              <a:spcBef>
                <a:spcPts val="0"/>
              </a:spcBef>
              <a:spcAft>
                <a:spcPts val="0"/>
              </a:spcAft>
              <a:buClr>
                <a:srgbClr val="000000"/>
              </a:buClr>
              <a:buSzPts val="1100"/>
              <a:buFont typeface="Arial"/>
              <a:buNone/>
            </a:pPr>
            <a:r>
              <a:rPr lang="it-IT" sz="1200" dirty="0">
                <a:solidFill>
                  <a:schemeClr val="tx1"/>
                </a:solidFill>
                <a:effectLst/>
                <a:latin typeface="Lato" panose="020F0502020204030203" pitchFamily="34" charset="0"/>
                <a:ea typeface="Lato" panose="020F0502020204030203" pitchFamily="34" charset="0"/>
                <a:cs typeface="Lato" panose="020F0502020204030203" pitchFamily="34" charset="0"/>
              </a:rPr>
              <a:t>Efficace nello sviluppare competenze comunicative di produzione, interazione, e mediazione</a:t>
            </a:r>
            <a:endParaRPr sz="1200" dirty="0">
              <a:solidFill>
                <a:schemeClr val="tx1"/>
              </a:solidFill>
              <a:latin typeface="Lato" panose="020F0502020204030203" pitchFamily="34" charset="0"/>
              <a:ea typeface="Lato" panose="020F0502020204030203" pitchFamily="34" charset="0"/>
              <a:cs typeface="Lato" panose="020F0502020204030203" pitchFamily="34" charset="0"/>
              <a:sym typeface="Lato"/>
            </a:endParaRPr>
          </a:p>
        </p:txBody>
      </p:sp>
      <p:sp>
        <p:nvSpPr>
          <p:cNvPr id="917" name="Google Shape;917;p36"/>
          <p:cNvSpPr txBox="1"/>
          <p:nvPr/>
        </p:nvSpPr>
        <p:spPr>
          <a:xfrm>
            <a:off x="6490900" y="3762729"/>
            <a:ext cx="1920900"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accent4"/>
                </a:solidFill>
                <a:latin typeface="Ranchers"/>
                <a:ea typeface="Ranchers"/>
                <a:cs typeface="Ranchers"/>
                <a:sym typeface="Ranchers"/>
              </a:rPr>
              <a:t>PERCHÉ</a:t>
            </a:r>
            <a:endParaRPr sz="2000" dirty="0">
              <a:solidFill>
                <a:schemeClr val="accent4"/>
              </a:solidFill>
              <a:latin typeface="Ranchers"/>
              <a:ea typeface="Ranchers"/>
              <a:cs typeface="Ranchers"/>
              <a:sym typeface="Ranchers"/>
            </a:endParaRPr>
          </a:p>
        </p:txBody>
      </p:sp>
      <p:sp>
        <p:nvSpPr>
          <p:cNvPr id="918" name="Google Shape;918;p36"/>
          <p:cNvSpPr/>
          <p:nvPr/>
        </p:nvSpPr>
        <p:spPr>
          <a:xfrm>
            <a:off x="3611550" y="4101133"/>
            <a:ext cx="2087041" cy="501900"/>
          </a:xfrm>
          <a:prstGeom prst="rect">
            <a:avLst/>
          </a:prstGeom>
          <a:noFill/>
          <a:ln>
            <a:noFill/>
          </a:ln>
        </p:spPr>
        <p:txBody>
          <a:bodyPr spcFirstLastPara="1" wrap="square" lIns="90000" tIns="91425" rIns="274300" bIns="91425" anchor="ctr" anchorCtr="0">
            <a:noAutofit/>
          </a:bodyPr>
          <a:lstStyle/>
          <a:p>
            <a:pPr marL="0" marR="0" lvl="0" indent="0" algn="ctr" rtl="0">
              <a:spcBef>
                <a:spcPts val="0"/>
              </a:spcBef>
              <a:spcAft>
                <a:spcPts val="0"/>
              </a:spcAft>
              <a:buClr>
                <a:srgbClr val="000000"/>
              </a:buClr>
              <a:buSzPts val="1100"/>
              <a:buFont typeface="Arial"/>
              <a:buNone/>
            </a:pPr>
            <a:r>
              <a:rPr lang="en" sz="1200" dirty="0">
                <a:solidFill>
                  <a:schemeClr val="dk1"/>
                </a:solidFill>
                <a:latin typeface="Lato"/>
                <a:ea typeface="Lato"/>
                <a:cs typeface="Lato"/>
                <a:sym typeface="Lato"/>
              </a:rPr>
              <a:t>Il </a:t>
            </a:r>
            <a:r>
              <a:rPr lang="en" sz="1200" dirty="0" err="1">
                <a:solidFill>
                  <a:schemeClr val="dk1"/>
                </a:solidFill>
                <a:latin typeface="Lato"/>
                <a:ea typeface="Lato"/>
                <a:cs typeface="Lato"/>
                <a:sym typeface="Lato"/>
              </a:rPr>
              <a:t>termine</a:t>
            </a:r>
            <a:r>
              <a:rPr lang="en" sz="1200" dirty="0">
                <a:solidFill>
                  <a:schemeClr val="dk1"/>
                </a:solidFill>
                <a:latin typeface="Lato"/>
                <a:ea typeface="Lato"/>
                <a:cs typeface="Lato"/>
                <a:sym typeface="Lato"/>
              </a:rPr>
              <a:t> </a:t>
            </a:r>
            <a:r>
              <a:rPr lang="en" sz="1200" dirty="0" err="1">
                <a:solidFill>
                  <a:schemeClr val="dk1"/>
                </a:solidFill>
                <a:latin typeface="Lato"/>
                <a:ea typeface="Lato"/>
                <a:cs typeface="Lato"/>
                <a:sym typeface="Lato"/>
              </a:rPr>
              <a:t>è</a:t>
            </a:r>
            <a:r>
              <a:rPr lang="en" sz="1200" dirty="0">
                <a:solidFill>
                  <a:schemeClr val="dk1"/>
                </a:solidFill>
                <a:latin typeface="Lato"/>
                <a:ea typeface="Lato"/>
                <a:cs typeface="Lato"/>
                <a:sym typeface="Lato"/>
              </a:rPr>
              <a:t> </a:t>
            </a:r>
            <a:r>
              <a:rPr lang="en" sz="1200" dirty="0" err="1">
                <a:solidFill>
                  <a:schemeClr val="dk1"/>
                </a:solidFill>
                <a:latin typeface="Lato"/>
                <a:ea typeface="Lato"/>
                <a:cs typeface="Lato"/>
                <a:sym typeface="Lato"/>
              </a:rPr>
              <a:t>stato</a:t>
            </a:r>
            <a:r>
              <a:rPr lang="en" sz="1200" dirty="0">
                <a:solidFill>
                  <a:schemeClr val="dk1"/>
                </a:solidFill>
                <a:latin typeface="Lato"/>
                <a:ea typeface="Lato"/>
                <a:cs typeface="Lato"/>
                <a:sym typeface="Lato"/>
              </a:rPr>
              <a:t> </a:t>
            </a:r>
            <a:r>
              <a:rPr lang="en" sz="1200" dirty="0" err="1">
                <a:solidFill>
                  <a:schemeClr val="dk1"/>
                </a:solidFill>
                <a:latin typeface="Lato"/>
                <a:ea typeface="Lato"/>
                <a:cs typeface="Lato"/>
                <a:sym typeface="Lato"/>
              </a:rPr>
              <a:t>coniato</a:t>
            </a:r>
            <a:r>
              <a:rPr lang="en" sz="1200" dirty="0">
                <a:solidFill>
                  <a:schemeClr val="dk1"/>
                </a:solidFill>
                <a:latin typeface="Lato"/>
                <a:ea typeface="Lato"/>
                <a:cs typeface="Lato"/>
                <a:sym typeface="Lato"/>
              </a:rPr>
              <a:t> da David March </a:t>
            </a:r>
            <a:r>
              <a:rPr lang="en" sz="1200" dirty="0" err="1">
                <a:solidFill>
                  <a:schemeClr val="dk1"/>
                </a:solidFill>
                <a:latin typeface="Lato"/>
                <a:ea typeface="Lato"/>
                <a:cs typeface="Lato"/>
                <a:sym typeface="Lato"/>
              </a:rPr>
              <a:t>nel</a:t>
            </a:r>
            <a:r>
              <a:rPr lang="en" sz="1200" dirty="0">
                <a:solidFill>
                  <a:schemeClr val="dk1"/>
                </a:solidFill>
                <a:latin typeface="Lato"/>
                <a:ea typeface="Lato"/>
                <a:cs typeface="Lato"/>
                <a:sym typeface="Lato"/>
              </a:rPr>
              <a:t> 1994</a:t>
            </a:r>
            <a:endParaRPr sz="1200" dirty="0">
              <a:solidFill>
                <a:schemeClr val="dk1"/>
              </a:solidFill>
              <a:latin typeface="Lato"/>
              <a:ea typeface="Lato"/>
              <a:cs typeface="Lato"/>
              <a:sym typeface="Lato"/>
            </a:endParaRPr>
          </a:p>
        </p:txBody>
      </p:sp>
      <p:sp>
        <p:nvSpPr>
          <p:cNvPr id="919" name="Google Shape;919;p36"/>
          <p:cNvSpPr txBox="1"/>
          <p:nvPr/>
        </p:nvSpPr>
        <p:spPr>
          <a:xfrm>
            <a:off x="3611550" y="3763580"/>
            <a:ext cx="1920900"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accent2"/>
                </a:solidFill>
                <a:latin typeface="Ranchers"/>
                <a:ea typeface="Ranchers"/>
                <a:cs typeface="Ranchers"/>
                <a:sym typeface="Ranchers"/>
              </a:rPr>
              <a:t>QUANDO</a:t>
            </a:r>
            <a:endParaRPr sz="2000" dirty="0">
              <a:solidFill>
                <a:schemeClr val="accent2"/>
              </a:solidFill>
              <a:latin typeface="Ranchers"/>
              <a:ea typeface="Ranchers"/>
              <a:cs typeface="Ranchers"/>
              <a:sym typeface="Ranchers"/>
            </a:endParaRPr>
          </a:p>
        </p:txBody>
      </p:sp>
      <p:sp>
        <p:nvSpPr>
          <p:cNvPr id="920" name="Google Shape;920;p36"/>
          <p:cNvSpPr/>
          <p:nvPr/>
        </p:nvSpPr>
        <p:spPr>
          <a:xfrm>
            <a:off x="1452041" y="3209350"/>
            <a:ext cx="481200" cy="4812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lt1"/>
                </a:solidFill>
                <a:latin typeface="Ranchers"/>
                <a:ea typeface="Ranchers"/>
                <a:cs typeface="Ranchers"/>
                <a:sym typeface="Ranchers"/>
              </a:rPr>
              <a:t>1</a:t>
            </a:r>
            <a:endParaRPr sz="2000" dirty="0">
              <a:solidFill>
                <a:schemeClr val="lt1"/>
              </a:solidFill>
              <a:latin typeface="Ranchers"/>
              <a:ea typeface="Ranchers"/>
              <a:cs typeface="Ranchers"/>
              <a:sym typeface="Ranchers"/>
            </a:endParaRPr>
          </a:p>
        </p:txBody>
      </p:sp>
      <p:sp>
        <p:nvSpPr>
          <p:cNvPr id="921" name="Google Shape;921;p36"/>
          <p:cNvSpPr/>
          <p:nvPr/>
        </p:nvSpPr>
        <p:spPr>
          <a:xfrm>
            <a:off x="4331391" y="3208175"/>
            <a:ext cx="481200" cy="481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000">
                <a:solidFill>
                  <a:schemeClr val="lt1"/>
                </a:solidFill>
                <a:latin typeface="Ranchers"/>
                <a:ea typeface="Ranchers"/>
                <a:cs typeface="Ranchers"/>
                <a:sym typeface="Ranchers"/>
              </a:rPr>
              <a:t>2</a:t>
            </a:r>
            <a:endParaRPr sz="2000">
              <a:solidFill>
                <a:schemeClr val="lt1"/>
              </a:solidFill>
              <a:latin typeface="Ranchers"/>
              <a:ea typeface="Ranchers"/>
              <a:cs typeface="Ranchers"/>
              <a:sym typeface="Ranchers"/>
            </a:endParaRPr>
          </a:p>
        </p:txBody>
      </p:sp>
      <p:sp>
        <p:nvSpPr>
          <p:cNvPr id="922" name="Google Shape;922;p36"/>
          <p:cNvSpPr/>
          <p:nvPr/>
        </p:nvSpPr>
        <p:spPr>
          <a:xfrm>
            <a:off x="7210741" y="3205375"/>
            <a:ext cx="481200" cy="481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000">
                <a:solidFill>
                  <a:schemeClr val="lt1"/>
                </a:solidFill>
                <a:latin typeface="Ranchers"/>
                <a:ea typeface="Ranchers"/>
                <a:cs typeface="Ranchers"/>
                <a:sym typeface="Ranchers"/>
              </a:rPr>
              <a:t>3</a:t>
            </a:r>
            <a:endParaRPr sz="2000">
              <a:solidFill>
                <a:schemeClr val="lt1"/>
              </a:solidFill>
              <a:latin typeface="Ranchers"/>
              <a:ea typeface="Ranchers"/>
              <a:cs typeface="Ranchers"/>
              <a:sym typeface="Ranchers"/>
            </a:endParaRPr>
          </a:p>
        </p:txBody>
      </p:sp>
      <p:sp>
        <p:nvSpPr>
          <p:cNvPr id="65" name="TextBox 64">
            <a:extLst>
              <a:ext uri="{FF2B5EF4-FFF2-40B4-BE49-F238E27FC236}">
                <a16:creationId xmlns:a16="http://schemas.microsoft.com/office/drawing/2014/main" id="{74A27182-FB34-3B4E-B862-9CF9D14065E2}"/>
              </a:ext>
            </a:extLst>
          </p:cNvPr>
          <p:cNvSpPr txBox="1"/>
          <p:nvPr/>
        </p:nvSpPr>
        <p:spPr>
          <a:xfrm>
            <a:off x="2910074" y="741495"/>
            <a:ext cx="4572000" cy="382092"/>
          </a:xfrm>
          <a:prstGeom prst="rect">
            <a:avLst/>
          </a:prstGeom>
          <a:noFill/>
        </p:spPr>
        <p:txBody>
          <a:bodyPr wrap="square">
            <a:spAutoFit/>
          </a:bodyPr>
          <a:lstStyle/>
          <a:p>
            <a:pPr algn="just">
              <a:lnSpc>
                <a:spcPct val="150000"/>
              </a:lnSpc>
            </a:pPr>
            <a:r>
              <a:rPr lang="it-IT" sz="1400" b="1" i="1" dirty="0">
                <a:solidFill>
                  <a:schemeClr val="tx1"/>
                </a:solidFill>
                <a:effectLst/>
                <a:latin typeface="Lato" panose="020F0502020204030203" pitchFamily="34" charset="0"/>
                <a:ea typeface="Lato" panose="020F0502020204030203" pitchFamily="34" charset="0"/>
                <a:cs typeface="Lato" panose="020F0502020204030203" pitchFamily="34" charset="0"/>
              </a:rPr>
              <a:t>Content and Language </a:t>
            </a:r>
            <a:r>
              <a:rPr lang="it-IT" sz="1400" b="1" i="1" dirty="0" err="1">
                <a:solidFill>
                  <a:schemeClr val="tx1"/>
                </a:solidFill>
                <a:effectLst/>
                <a:latin typeface="Lato" panose="020F0502020204030203" pitchFamily="34" charset="0"/>
                <a:ea typeface="Lato" panose="020F0502020204030203" pitchFamily="34" charset="0"/>
                <a:cs typeface="Lato" panose="020F0502020204030203" pitchFamily="34" charset="0"/>
              </a:rPr>
              <a:t>Integrated</a:t>
            </a:r>
            <a:r>
              <a:rPr lang="it-IT" sz="1400" b="1" i="1" dirty="0">
                <a:solidFill>
                  <a:schemeClr val="tx1"/>
                </a:solidFill>
                <a:effectLst/>
                <a:latin typeface="Lato" panose="020F0502020204030203" pitchFamily="34" charset="0"/>
                <a:ea typeface="Lato" panose="020F0502020204030203" pitchFamily="34" charset="0"/>
                <a:cs typeface="Lato" panose="020F0502020204030203" pitchFamily="34" charset="0"/>
              </a:rPr>
              <a:t> Learning</a:t>
            </a:r>
            <a:endParaRPr lang="en-IT" sz="1400" b="1" dirty="0">
              <a:solidFill>
                <a:schemeClr val="tx1"/>
              </a:solidFill>
              <a:effectLst/>
              <a:latin typeface="Lato" panose="020F0502020204030203" pitchFamily="34" charset="0"/>
              <a:ea typeface="Lato" panose="020F0502020204030203" pitchFamily="34" charset="0"/>
              <a:cs typeface="Lato" panose="020F0502020204030203" pitchFamily="34" charset="0"/>
            </a:endParaRPr>
          </a:p>
        </p:txBody>
      </p:sp>
      <p:pic>
        <p:nvPicPr>
          <p:cNvPr id="66" name="Immagine 4" descr="Immagine che contiene testo, grafica vettoriale&#10;&#10;Descrizione generata automaticamente">
            <a:extLst>
              <a:ext uri="{FF2B5EF4-FFF2-40B4-BE49-F238E27FC236}">
                <a16:creationId xmlns:a16="http://schemas.microsoft.com/office/drawing/2014/main" id="{A539784A-D57E-B842-A060-3371E2481720}"/>
              </a:ext>
            </a:extLst>
          </p:cNvPr>
          <p:cNvPicPr>
            <a:picLocks noChangeAspect="1"/>
          </p:cNvPicPr>
          <p:nvPr/>
        </p:nvPicPr>
        <p:blipFill rotWithShape="1">
          <a:blip r:embed="rId3"/>
          <a:srcRect t="58" r="-2" b="-2"/>
          <a:stretch/>
        </p:blipFill>
        <p:spPr>
          <a:xfrm>
            <a:off x="7884964" y="286804"/>
            <a:ext cx="1053671" cy="1053055"/>
          </a:xfrm>
          <a:prstGeom prst="rect">
            <a:avLst/>
          </a:prstGeom>
        </p:spPr>
      </p:pic>
    </p:spTree>
    <p:extLst>
      <p:ext uri="{BB962C8B-B14F-4D97-AF65-F5344CB8AC3E}">
        <p14:creationId xmlns:p14="http://schemas.microsoft.com/office/powerpoint/2010/main" val="1012252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p38"/>
          <p:cNvSpPr txBox="1">
            <a:spLocks noGrp="1"/>
          </p:cNvSpPr>
          <p:nvPr>
            <p:ph type="title"/>
          </p:nvPr>
        </p:nvSpPr>
        <p:spPr>
          <a:xfrm>
            <a:off x="538550" y="533400"/>
            <a:ext cx="8067000" cy="29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0" dirty="0">
                <a:solidFill>
                  <a:schemeClr val="lt2"/>
                </a:solidFill>
                <a:latin typeface="Ranchers"/>
                <a:ea typeface="Ranchers"/>
                <a:cs typeface="Ranchers"/>
                <a:sym typeface="Ranchers"/>
              </a:rPr>
              <a:t>CLIL </a:t>
            </a:r>
            <a:r>
              <a:rPr lang="en" dirty="0"/>
              <a:t>IN ITALIA</a:t>
            </a:r>
            <a:endParaRPr sz="2500" b="0" dirty="0">
              <a:solidFill>
                <a:schemeClr val="lt2"/>
              </a:solidFill>
              <a:latin typeface="Ranchers"/>
              <a:ea typeface="Ranchers"/>
              <a:cs typeface="Ranchers"/>
              <a:sym typeface="Ranchers"/>
            </a:endParaRPr>
          </a:p>
        </p:txBody>
      </p:sp>
      <p:sp>
        <p:nvSpPr>
          <p:cNvPr id="969" name="Google Shape;969;p38"/>
          <p:cNvSpPr/>
          <p:nvPr/>
        </p:nvSpPr>
        <p:spPr>
          <a:xfrm>
            <a:off x="1269991" y="1298100"/>
            <a:ext cx="4112700" cy="525900"/>
          </a:xfrm>
          <a:prstGeom prst="roundRect">
            <a:avLst>
              <a:gd name="adj" fmla="val 0"/>
            </a:avLst>
          </a:prstGeom>
          <a:solidFill>
            <a:schemeClr val="lt2"/>
          </a:solidFill>
          <a:ln>
            <a:noFill/>
          </a:ln>
        </p:spPr>
        <p:txBody>
          <a:bodyPr spcFirstLastPara="1" wrap="square" lIns="91425" tIns="91425" rIns="91425" bIns="91425" anchor="ctr" anchorCtr="0">
            <a:noAutofit/>
          </a:bodyPr>
          <a:lstStyle/>
          <a:p>
            <a:pPr marL="0" lvl="0" indent="0" algn="just" rtl="0">
              <a:spcBef>
                <a:spcPts val="0"/>
              </a:spcBef>
              <a:spcAft>
                <a:spcPts val="0"/>
              </a:spcAft>
              <a:buClr>
                <a:srgbClr val="000000"/>
              </a:buClr>
              <a:buSzPts val="1100"/>
              <a:buFont typeface="Arial"/>
              <a:buNone/>
            </a:pPr>
            <a:r>
              <a:rPr lang="it-IT" sz="1200" dirty="0">
                <a:solidFill>
                  <a:schemeClr val="bg1"/>
                </a:solidFill>
                <a:effectLst/>
                <a:latin typeface="Lato" panose="020F0502020204030203" pitchFamily="34" charset="0"/>
                <a:ea typeface="Lato" panose="020F0502020204030203" pitchFamily="34" charset="0"/>
                <a:cs typeface="Lato" panose="020F0502020204030203" pitchFamily="34" charset="0"/>
              </a:rPr>
              <a:t>Nei Licei Linguistici introdotto dalla classe terza in una lingua straniera e dalla quarta in una seconda lingua straniera</a:t>
            </a:r>
            <a:endParaRPr sz="1200" dirty="0">
              <a:solidFill>
                <a:schemeClr val="bg1"/>
              </a:solidFill>
              <a:latin typeface="Lato" panose="020F0502020204030203" pitchFamily="34" charset="0"/>
              <a:ea typeface="Lato" panose="020F0502020204030203" pitchFamily="34" charset="0"/>
              <a:cs typeface="Lato" panose="020F0502020204030203" pitchFamily="34" charset="0"/>
              <a:sym typeface="Lato"/>
            </a:endParaRPr>
          </a:p>
        </p:txBody>
      </p:sp>
      <p:sp>
        <p:nvSpPr>
          <p:cNvPr id="970" name="Google Shape;970;p38"/>
          <p:cNvSpPr/>
          <p:nvPr/>
        </p:nvSpPr>
        <p:spPr>
          <a:xfrm>
            <a:off x="573566" y="1320450"/>
            <a:ext cx="481200" cy="4812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lt1"/>
                </a:solidFill>
                <a:latin typeface="Ranchers"/>
                <a:ea typeface="Ranchers"/>
                <a:cs typeface="Ranchers"/>
                <a:sym typeface="Ranchers"/>
              </a:rPr>
              <a:t>1</a:t>
            </a:r>
            <a:endParaRPr sz="2000">
              <a:solidFill>
                <a:schemeClr val="lt1"/>
              </a:solidFill>
              <a:latin typeface="Ranchers"/>
              <a:ea typeface="Ranchers"/>
              <a:cs typeface="Ranchers"/>
              <a:sym typeface="Ranchers"/>
            </a:endParaRPr>
          </a:p>
        </p:txBody>
      </p:sp>
      <p:cxnSp>
        <p:nvCxnSpPr>
          <p:cNvPr id="971" name="Google Shape;971;p38"/>
          <p:cNvCxnSpPr>
            <a:stCxn id="969" idx="3"/>
          </p:cNvCxnSpPr>
          <p:nvPr/>
        </p:nvCxnSpPr>
        <p:spPr>
          <a:xfrm>
            <a:off x="5382691" y="1561050"/>
            <a:ext cx="1401300" cy="0"/>
          </a:xfrm>
          <a:prstGeom prst="straightConnector1">
            <a:avLst/>
          </a:prstGeom>
          <a:noFill/>
          <a:ln w="38100" cap="flat" cmpd="sng">
            <a:solidFill>
              <a:schemeClr val="lt2"/>
            </a:solidFill>
            <a:prstDash val="solid"/>
            <a:round/>
            <a:headEnd type="none" w="med" len="med"/>
            <a:tailEnd type="oval" w="med" len="med"/>
          </a:ln>
        </p:spPr>
      </p:cxnSp>
      <p:sp>
        <p:nvSpPr>
          <p:cNvPr id="972" name="Google Shape;972;p38"/>
          <p:cNvSpPr/>
          <p:nvPr/>
        </p:nvSpPr>
        <p:spPr>
          <a:xfrm>
            <a:off x="1269991" y="2187798"/>
            <a:ext cx="4112700" cy="525900"/>
          </a:xfrm>
          <a:prstGeom prst="roundRect">
            <a:avLst>
              <a:gd name="adj" fmla="val 0"/>
            </a:avLst>
          </a:prstGeom>
          <a:solidFill>
            <a:schemeClr val="accent2"/>
          </a:solidFill>
          <a:ln>
            <a:noFill/>
          </a:ln>
        </p:spPr>
        <p:txBody>
          <a:bodyPr spcFirstLastPara="1" wrap="square" lIns="91425" tIns="91425" rIns="91425" bIns="91425" anchor="ctr" anchorCtr="0">
            <a:noAutofit/>
          </a:bodyPr>
          <a:lstStyle/>
          <a:p>
            <a:pPr marL="0" lvl="0" indent="0" algn="just" rtl="0">
              <a:spcBef>
                <a:spcPts val="0"/>
              </a:spcBef>
              <a:spcAft>
                <a:spcPts val="0"/>
              </a:spcAft>
              <a:buClr>
                <a:srgbClr val="000000"/>
              </a:buClr>
              <a:buSzPts val="1100"/>
              <a:buFont typeface="Arial"/>
              <a:buNone/>
            </a:pPr>
            <a:r>
              <a:rPr lang="it-IT" sz="1200" dirty="0">
                <a:solidFill>
                  <a:schemeClr val="bg1"/>
                </a:solidFill>
                <a:latin typeface="Lato" panose="020F0502020204030203" pitchFamily="34" charset="0"/>
                <a:ea typeface="Lato" panose="020F0502020204030203" pitchFamily="34" charset="0"/>
                <a:cs typeface="Lato" panose="020F0502020204030203" pitchFamily="34" charset="0"/>
              </a:rPr>
              <a:t>O</a:t>
            </a:r>
            <a:r>
              <a:rPr lang="it-IT" sz="1200" dirty="0">
                <a:solidFill>
                  <a:schemeClr val="bg1"/>
                </a:solidFill>
                <a:effectLst/>
                <a:latin typeface="Lato" panose="020F0502020204030203" pitchFamily="34" charset="0"/>
                <a:ea typeface="Lato" panose="020F0502020204030203" pitchFamily="34" charset="0"/>
                <a:cs typeface="Lato" panose="020F0502020204030203" pitchFamily="34" charset="0"/>
              </a:rPr>
              <a:t>bbligatorio nell'ultimo anno dei licei e istituti tecnici</a:t>
            </a:r>
            <a:endParaRPr sz="1200" dirty="0">
              <a:solidFill>
                <a:schemeClr val="bg1"/>
              </a:solidFill>
              <a:latin typeface="Lato" panose="020F0502020204030203" pitchFamily="34" charset="0"/>
              <a:ea typeface="Lato" panose="020F0502020204030203" pitchFamily="34" charset="0"/>
              <a:cs typeface="Lato" panose="020F0502020204030203" pitchFamily="34" charset="0"/>
              <a:sym typeface="Lato"/>
            </a:endParaRPr>
          </a:p>
        </p:txBody>
      </p:sp>
      <p:sp>
        <p:nvSpPr>
          <p:cNvPr id="973" name="Google Shape;973;p38"/>
          <p:cNvSpPr/>
          <p:nvPr/>
        </p:nvSpPr>
        <p:spPr>
          <a:xfrm>
            <a:off x="573566" y="2210150"/>
            <a:ext cx="481200" cy="481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000">
                <a:solidFill>
                  <a:schemeClr val="lt1"/>
                </a:solidFill>
                <a:latin typeface="Ranchers"/>
                <a:ea typeface="Ranchers"/>
                <a:cs typeface="Ranchers"/>
                <a:sym typeface="Ranchers"/>
              </a:rPr>
              <a:t>2</a:t>
            </a:r>
            <a:endParaRPr sz="2000">
              <a:solidFill>
                <a:schemeClr val="lt1"/>
              </a:solidFill>
              <a:latin typeface="Ranchers"/>
              <a:ea typeface="Ranchers"/>
              <a:cs typeface="Ranchers"/>
              <a:sym typeface="Ranchers"/>
            </a:endParaRPr>
          </a:p>
        </p:txBody>
      </p:sp>
      <p:cxnSp>
        <p:nvCxnSpPr>
          <p:cNvPr id="974" name="Google Shape;974;p38"/>
          <p:cNvCxnSpPr/>
          <p:nvPr/>
        </p:nvCxnSpPr>
        <p:spPr>
          <a:xfrm>
            <a:off x="5382691" y="2450750"/>
            <a:ext cx="1401300" cy="0"/>
          </a:xfrm>
          <a:prstGeom prst="straightConnector1">
            <a:avLst/>
          </a:prstGeom>
          <a:noFill/>
          <a:ln w="38100" cap="flat" cmpd="sng">
            <a:solidFill>
              <a:schemeClr val="accent2"/>
            </a:solidFill>
            <a:prstDash val="solid"/>
            <a:round/>
            <a:headEnd type="none" w="med" len="med"/>
            <a:tailEnd type="oval" w="med" len="med"/>
          </a:ln>
        </p:spPr>
      </p:cxnSp>
      <p:sp>
        <p:nvSpPr>
          <p:cNvPr id="975" name="Google Shape;975;p38"/>
          <p:cNvSpPr/>
          <p:nvPr/>
        </p:nvSpPr>
        <p:spPr>
          <a:xfrm>
            <a:off x="1269991" y="3077495"/>
            <a:ext cx="4112700" cy="525900"/>
          </a:xfrm>
          <a:prstGeom prst="roundRect">
            <a:avLst>
              <a:gd name="adj" fmla="val 0"/>
            </a:avLst>
          </a:prstGeom>
          <a:solidFill>
            <a:schemeClr val="accent4"/>
          </a:solid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1600"/>
              </a:spcAft>
              <a:buNone/>
            </a:pPr>
            <a:br>
              <a:rPr lang="en" dirty="0">
                <a:solidFill>
                  <a:schemeClr val="bg1"/>
                </a:solidFill>
                <a:latin typeface="Lato" panose="020F0502020204030203" pitchFamily="34" charset="0"/>
                <a:ea typeface="Lato" panose="020F0502020204030203" pitchFamily="34" charset="0"/>
                <a:cs typeface="Lato" panose="020F0502020204030203" pitchFamily="34" charset="0"/>
                <a:sym typeface="Lato"/>
              </a:rPr>
            </a:br>
            <a:r>
              <a:rPr lang="it-IT" sz="1200" dirty="0">
                <a:solidFill>
                  <a:schemeClr val="bg1"/>
                </a:solidFill>
                <a:latin typeface="Lato" panose="020F0502020204030203" pitchFamily="34" charset="0"/>
                <a:ea typeface="Lato" panose="020F0502020204030203" pitchFamily="34" charset="0"/>
                <a:cs typeface="Lato" panose="020F0502020204030203" pitchFamily="34" charset="0"/>
                <a:sym typeface="Lato"/>
              </a:rPr>
              <a:t>N</a:t>
            </a:r>
            <a:r>
              <a:rPr lang="it-IT" sz="1200" dirty="0">
                <a:solidFill>
                  <a:schemeClr val="bg1"/>
                </a:solidFill>
                <a:effectLst/>
                <a:latin typeface="Lato" panose="020F0502020204030203" pitchFamily="34" charset="0"/>
                <a:ea typeface="Lato" panose="020F0502020204030203" pitchFamily="34" charset="0"/>
                <a:cs typeface="Lato" panose="020F0502020204030203" pitchFamily="34" charset="0"/>
              </a:rPr>
              <a:t>on previsto negli istituti professionali o nella scuola secondaria di primo grado</a:t>
            </a:r>
            <a:endParaRPr sz="1200" dirty="0">
              <a:solidFill>
                <a:schemeClr val="bg1"/>
              </a:solidFill>
              <a:latin typeface="Lato" panose="020F0502020204030203" pitchFamily="34" charset="0"/>
              <a:ea typeface="Lato" panose="020F0502020204030203" pitchFamily="34" charset="0"/>
              <a:cs typeface="Lato" panose="020F0502020204030203" pitchFamily="34" charset="0"/>
              <a:sym typeface="Lato"/>
            </a:endParaRPr>
          </a:p>
        </p:txBody>
      </p:sp>
      <p:sp>
        <p:nvSpPr>
          <p:cNvPr id="976" name="Google Shape;976;p38"/>
          <p:cNvSpPr/>
          <p:nvPr/>
        </p:nvSpPr>
        <p:spPr>
          <a:xfrm>
            <a:off x="573566" y="3099850"/>
            <a:ext cx="481200" cy="481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000">
                <a:solidFill>
                  <a:schemeClr val="lt1"/>
                </a:solidFill>
                <a:latin typeface="Ranchers"/>
                <a:ea typeface="Ranchers"/>
                <a:cs typeface="Ranchers"/>
                <a:sym typeface="Ranchers"/>
              </a:rPr>
              <a:t>3</a:t>
            </a:r>
            <a:endParaRPr sz="2000">
              <a:solidFill>
                <a:schemeClr val="lt1"/>
              </a:solidFill>
              <a:latin typeface="Ranchers"/>
              <a:ea typeface="Ranchers"/>
              <a:cs typeface="Ranchers"/>
              <a:sym typeface="Ranchers"/>
            </a:endParaRPr>
          </a:p>
        </p:txBody>
      </p:sp>
      <p:cxnSp>
        <p:nvCxnSpPr>
          <p:cNvPr id="977" name="Google Shape;977;p38"/>
          <p:cNvCxnSpPr/>
          <p:nvPr/>
        </p:nvCxnSpPr>
        <p:spPr>
          <a:xfrm>
            <a:off x="5382691" y="3340450"/>
            <a:ext cx="1401300" cy="0"/>
          </a:xfrm>
          <a:prstGeom prst="straightConnector1">
            <a:avLst/>
          </a:prstGeom>
          <a:noFill/>
          <a:ln w="38100" cap="flat" cmpd="sng">
            <a:solidFill>
              <a:schemeClr val="accent4"/>
            </a:solidFill>
            <a:prstDash val="solid"/>
            <a:round/>
            <a:headEnd type="none" w="med" len="med"/>
            <a:tailEnd type="oval" w="med" len="med"/>
          </a:ln>
        </p:spPr>
      </p:cxnSp>
      <p:grpSp>
        <p:nvGrpSpPr>
          <p:cNvPr id="978" name="Google Shape;978;p38"/>
          <p:cNvGrpSpPr/>
          <p:nvPr/>
        </p:nvGrpSpPr>
        <p:grpSpPr>
          <a:xfrm>
            <a:off x="573566" y="3967192"/>
            <a:ext cx="6210425" cy="525908"/>
            <a:chOff x="573566" y="3967192"/>
            <a:chExt cx="6210425" cy="525908"/>
          </a:xfrm>
        </p:grpSpPr>
        <p:sp>
          <p:nvSpPr>
            <p:cNvPr id="979" name="Google Shape;979;p38"/>
            <p:cNvSpPr/>
            <p:nvPr/>
          </p:nvSpPr>
          <p:spPr>
            <a:xfrm>
              <a:off x="1269991" y="3967192"/>
              <a:ext cx="4112700" cy="525900"/>
            </a:xfrm>
            <a:prstGeom prst="roundRect">
              <a:avLst>
                <a:gd name="adj" fmla="val 0"/>
              </a:avLst>
            </a:prstGeom>
            <a:solidFill>
              <a:schemeClr val="dk2"/>
            </a:solid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1600"/>
                </a:spcAft>
                <a:buNone/>
              </a:pPr>
              <a:br>
                <a:rPr lang="en" dirty="0">
                  <a:solidFill>
                    <a:schemeClr val="lt1"/>
                  </a:solidFill>
                  <a:latin typeface="Lato"/>
                  <a:ea typeface="Lato"/>
                  <a:cs typeface="Lato"/>
                  <a:sym typeface="Lato"/>
                </a:rPr>
              </a:br>
              <a:r>
                <a:rPr lang="it-IT" sz="1200" dirty="0">
                  <a:solidFill>
                    <a:schemeClr val="bg1"/>
                  </a:solidFill>
                  <a:latin typeface="Calibri" panose="020F0502020204030204" pitchFamily="34" charset="0"/>
                  <a:ea typeface="Lato"/>
                  <a:cs typeface="Calibri" panose="020F0502020204030204" pitchFamily="34" charset="0"/>
                  <a:sym typeface="Lato"/>
                </a:rPr>
                <a:t>Possibile in tutti i gradi come s</a:t>
              </a:r>
              <a:r>
                <a:rPr lang="it-IT" sz="1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perimentazione, progetto di potenziamento, o nell’ambito di progetti Erasmus+</a:t>
              </a:r>
              <a:endParaRPr sz="1200" dirty="0">
                <a:solidFill>
                  <a:schemeClr val="bg1"/>
                </a:solidFill>
                <a:latin typeface="Lato"/>
                <a:ea typeface="Lato"/>
                <a:cs typeface="Lato"/>
                <a:sym typeface="Lato"/>
              </a:endParaRPr>
            </a:p>
          </p:txBody>
        </p:sp>
        <p:sp>
          <p:nvSpPr>
            <p:cNvPr id="980" name="Google Shape;980;p38"/>
            <p:cNvSpPr/>
            <p:nvPr/>
          </p:nvSpPr>
          <p:spPr>
            <a:xfrm>
              <a:off x="573566" y="4011900"/>
              <a:ext cx="481200" cy="4812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000">
                  <a:solidFill>
                    <a:schemeClr val="lt1"/>
                  </a:solidFill>
                  <a:latin typeface="Ranchers"/>
                  <a:ea typeface="Ranchers"/>
                  <a:cs typeface="Ranchers"/>
                  <a:sym typeface="Ranchers"/>
                </a:rPr>
                <a:t>4</a:t>
              </a:r>
              <a:endParaRPr sz="2000">
                <a:solidFill>
                  <a:schemeClr val="lt1"/>
                </a:solidFill>
                <a:latin typeface="Ranchers"/>
                <a:ea typeface="Ranchers"/>
                <a:cs typeface="Ranchers"/>
                <a:sym typeface="Ranchers"/>
              </a:endParaRPr>
            </a:p>
          </p:txBody>
        </p:sp>
        <p:cxnSp>
          <p:nvCxnSpPr>
            <p:cNvPr id="981" name="Google Shape;981;p38"/>
            <p:cNvCxnSpPr/>
            <p:nvPr/>
          </p:nvCxnSpPr>
          <p:spPr>
            <a:xfrm>
              <a:off x="5382691" y="4252500"/>
              <a:ext cx="1401300" cy="0"/>
            </a:xfrm>
            <a:prstGeom prst="straightConnector1">
              <a:avLst/>
            </a:prstGeom>
            <a:noFill/>
            <a:ln w="38100" cap="flat" cmpd="sng">
              <a:solidFill>
                <a:schemeClr val="dk2"/>
              </a:solidFill>
              <a:prstDash val="solid"/>
              <a:round/>
              <a:headEnd type="none" w="med" len="med"/>
              <a:tailEnd type="oval" w="med" len="med"/>
            </a:ln>
          </p:spPr>
        </p:cxnSp>
      </p:grpSp>
      <p:grpSp>
        <p:nvGrpSpPr>
          <p:cNvPr id="982" name="Google Shape;982;p38"/>
          <p:cNvGrpSpPr/>
          <p:nvPr/>
        </p:nvGrpSpPr>
        <p:grpSpPr>
          <a:xfrm>
            <a:off x="7064436" y="1399278"/>
            <a:ext cx="1505999" cy="2992644"/>
            <a:chOff x="6092176" y="854054"/>
            <a:chExt cx="1733623" cy="3444968"/>
          </a:xfrm>
        </p:grpSpPr>
        <p:sp>
          <p:nvSpPr>
            <p:cNvPr id="983" name="Google Shape;983;p38"/>
            <p:cNvSpPr/>
            <p:nvPr/>
          </p:nvSpPr>
          <p:spPr>
            <a:xfrm>
              <a:off x="6092176" y="3908248"/>
              <a:ext cx="1733623" cy="390775"/>
            </a:xfrm>
            <a:custGeom>
              <a:avLst/>
              <a:gdLst/>
              <a:ahLst/>
              <a:cxnLst/>
              <a:rect l="l" t="t" r="r" b="b"/>
              <a:pathLst>
                <a:path w="11015" h="2483" extrusionOk="0">
                  <a:moveTo>
                    <a:pt x="5515" y="0"/>
                  </a:moveTo>
                  <a:cubicBezTo>
                    <a:pt x="2467" y="0"/>
                    <a:pt x="1" y="566"/>
                    <a:pt x="1" y="1241"/>
                  </a:cubicBezTo>
                  <a:cubicBezTo>
                    <a:pt x="1" y="1933"/>
                    <a:pt x="2467" y="2482"/>
                    <a:pt x="5515" y="2482"/>
                  </a:cubicBezTo>
                  <a:cubicBezTo>
                    <a:pt x="8548" y="2482"/>
                    <a:pt x="11014" y="1933"/>
                    <a:pt x="11014" y="1241"/>
                  </a:cubicBezTo>
                  <a:cubicBezTo>
                    <a:pt x="11014" y="566"/>
                    <a:pt x="8548" y="0"/>
                    <a:pt x="551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4" name="Google Shape;984;p38"/>
            <p:cNvGrpSpPr/>
            <p:nvPr/>
          </p:nvGrpSpPr>
          <p:grpSpPr>
            <a:xfrm>
              <a:off x="6405952" y="854054"/>
              <a:ext cx="941425" cy="3352656"/>
              <a:chOff x="6405952" y="854054"/>
              <a:chExt cx="941425" cy="3352656"/>
            </a:xfrm>
          </p:grpSpPr>
          <p:sp>
            <p:nvSpPr>
              <p:cNvPr id="985" name="Google Shape;985;p38"/>
              <p:cNvSpPr/>
              <p:nvPr/>
            </p:nvSpPr>
            <p:spPr>
              <a:xfrm>
                <a:off x="6673050" y="948373"/>
                <a:ext cx="583953" cy="788880"/>
              </a:xfrm>
              <a:custGeom>
                <a:avLst/>
                <a:gdLst/>
                <a:ahLst/>
                <a:cxnLst/>
                <a:rect l="l" t="t" r="r" b="b"/>
                <a:pathLst>
                  <a:path w="6804" h="9192" extrusionOk="0">
                    <a:moveTo>
                      <a:pt x="5358" y="7982"/>
                    </a:moveTo>
                    <a:cubicBezTo>
                      <a:pt x="6552" y="6976"/>
                      <a:pt x="6804" y="4463"/>
                      <a:pt x="6709" y="2970"/>
                    </a:cubicBezTo>
                    <a:cubicBezTo>
                      <a:pt x="6584" y="975"/>
                      <a:pt x="5170" y="111"/>
                      <a:pt x="5170" y="111"/>
                    </a:cubicBezTo>
                    <a:lnTo>
                      <a:pt x="3489" y="1"/>
                    </a:lnTo>
                    <a:lnTo>
                      <a:pt x="3473" y="1"/>
                    </a:lnTo>
                    <a:lnTo>
                      <a:pt x="3457" y="1"/>
                    </a:lnTo>
                    <a:lnTo>
                      <a:pt x="1776" y="111"/>
                    </a:lnTo>
                    <a:cubicBezTo>
                      <a:pt x="1776" y="111"/>
                      <a:pt x="441" y="724"/>
                      <a:pt x="661" y="2986"/>
                    </a:cubicBezTo>
                    <a:cubicBezTo>
                      <a:pt x="1022" y="6647"/>
                      <a:pt x="1" y="6521"/>
                      <a:pt x="79" y="7982"/>
                    </a:cubicBezTo>
                    <a:cubicBezTo>
                      <a:pt x="2829" y="9192"/>
                      <a:pt x="2609" y="9192"/>
                      <a:pt x="5358" y="7982"/>
                    </a:cubicBezTo>
                    <a:close/>
                  </a:path>
                </a:pathLst>
              </a:custGeom>
              <a:solidFill>
                <a:srgbClr val="885B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8"/>
              <p:cNvSpPr/>
              <p:nvPr/>
            </p:nvSpPr>
            <p:spPr>
              <a:xfrm>
                <a:off x="6663609" y="3910708"/>
                <a:ext cx="300817" cy="296002"/>
              </a:xfrm>
              <a:custGeom>
                <a:avLst/>
                <a:gdLst/>
                <a:ahLst/>
                <a:cxnLst/>
                <a:rect l="l" t="t" r="r" b="b"/>
                <a:pathLst>
                  <a:path w="3505" h="3449" extrusionOk="0">
                    <a:moveTo>
                      <a:pt x="3190" y="1"/>
                    </a:moveTo>
                    <a:lnTo>
                      <a:pt x="2059" y="535"/>
                    </a:lnTo>
                    <a:cubicBezTo>
                      <a:pt x="2059" y="535"/>
                      <a:pt x="1" y="3316"/>
                      <a:pt x="1163" y="3441"/>
                    </a:cubicBezTo>
                    <a:cubicBezTo>
                      <a:pt x="1206" y="3446"/>
                      <a:pt x="1247" y="3448"/>
                      <a:pt x="1289" y="3448"/>
                    </a:cubicBezTo>
                    <a:cubicBezTo>
                      <a:pt x="2381" y="3448"/>
                      <a:pt x="3096" y="1902"/>
                      <a:pt x="3096" y="1902"/>
                    </a:cubicBezTo>
                    <a:lnTo>
                      <a:pt x="3096" y="2766"/>
                    </a:lnTo>
                    <a:lnTo>
                      <a:pt x="3410" y="2766"/>
                    </a:lnTo>
                    <a:cubicBezTo>
                      <a:pt x="3410" y="2766"/>
                      <a:pt x="3504" y="1792"/>
                      <a:pt x="3410" y="1100"/>
                    </a:cubicBezTo>
                    <a:cubicBezTo>
                      <a:pt x="3316" y="425"/>
                      <a:pt x="3190" y="1"/>
                      <a:pt x="3190" y="1"/>
                    </a:cubicBezTo>
                    <a:close/>
                  </a:path>
                </a:pathLst>
              </a:custGeom>
              <a:solidFill>
                <a:srgbClr val="5A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8"/>
              <p:cNvSpPr/>
              <p:nvPr/>
            </p:nvSpPr>
            <p:spPr>
              <a:xfrm>
                <a:off x="6771491" y="3955347"/>
                <a:ext cx="165986" cy="170958"/>
              </a:xfrm>
              <a:custGeom>
                <a:avLst/>
                <a:gdLst/>
                <a:ahLst/>
                <a:cxnLst/>
                <a:rect l="l" t="t" r="r" b="b"/>
                <a:pathLst>
                  <a:path w="1934" h="1992" extrusionOk="0">
                    <a:moveTo>
                      <a:pt x="802" y="1"/>
                    </a:moveTo>
                    <a:cubicBezTo>
                      <a:pt x="802" y="1"/>
                      <a:pt x="1" y="1540"/>
                      <a:pt x="158" y="1886"/>
                    </a:cubicBezTo>
                    <a:cubicBezTo>
                      <a:pt x="192" y="1958"/>
                      <a:pt x="257" y="1992"/>
                      <a:pt x="343" y="1992"/>
                    </a:cubicBezTo>
                    <a:cubicBezTo>
                      <a:pt x="761" y="1992"/>
                      <a:pt x="1672" y="1175"/>
                      <a:pt x="1933" y="1"/>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8"/>
              <p:cNvSpPr/>
              <p:nvPr/>
            </p:nvSpPr>
            <p:spPr>
              <a:xfrm>
                <a:off x="6733728" y="3136761"/>
                <a:ext cx="229324" cy="819862"/>
              </a:xfrm>
              <a:custGeom>
                <a:avLst/>
                <a:gdLst/>
                <a:ahLst/>
                <a:cxnLst/>
                <a:rect l="l" t="t" r="r" b="b"/>
                <a:pathLst>
                  <a:path w="2672" h="9553" extrusionOk="0">
                    <a:moveTo>
                      <a:pt x="2279" y="1"/>
                    </a:moveTo>
                    <a:lnTo>
                      <a:pt x="1" y="283"/>
                    </a:lnTo>
                    <a:lnTo>
                      <a:pt x="64" y="786"/>
                    </a:lnTo>
                    <a:lnTo>
                      <a:pt x="1242" y="9553"/>
                    </a:lnTo>
                    <a:lnTo>
                      <a:pt x="2373" y="9553"/>
                    </a:lnTo>
                    <a:lnTo>
                      <a:pt x="2467" y="6285"/>
                    </a:lnTo>
                    <a:cubicBezTo>
                      <a:pt x="2467" y="6285"/>
                      <a:pt x="2672" y="4368"/>
                      <a:pt x="2546" y="2860"/>
                    </a:cubicBezTo>
                    <a:lnTo>
                      <a:pt x="2420" y="1493"/>
                    </a:lnTo>
                    <a:lnTo>
                      <a:pt x="2279" y="1"/>
                    </a:ln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8"/>
              <p:cNvSpPr/>
              <p:nvPr/>
            </p:nvSpPr>
            <p:spPr>
              <a:xfrm>
                <a:off x="6733728" y="3136761"/>
                <a:ext cx="207782" cy="128219"/>
              </a:xfrm>
              <a:custGeom>
                <a:avLst/>
                <a:gdLst/>
                <a:ahLst/>
                <a:cxnLst/>
                <a:rect l="l" t="t" r="r" b="b"/>
                <a:pathLst>
                  <a:path w="2421" h="1494" extrusionOk="0">
                    <a:moveTo>
                      <a:pt x="2279" y="1"/>
                    </a:moveTo>
                    <a:lnTo>
                      <a:pt x="1" y="283"/>
                    </a:lnTo>
                    <a:lnTo>
                      <a:pt x="64" y="786"/>
                    </a:lnTo>
                    <a:cubicBezTo>
                      <a:pt x="723" y="1085"/>
                      <a:pt x="1698" y="1477"/>
                      <a:pt x="2420" y="1493"/>
                    </a:cubicBezTo>
                    <a:lnTo>
                      <a:pt x="2279"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8"/>
              <p:cNvSpPr/>
              <p:nvPr/>
            </p:nvSpPr>
            <p:spPr>
              <a:xfrm>
                <a:off x="6989916" y="3910708"/>
                <a:ext cx="299443" cy="296002"/>
              </a:xfrm>
              <a:custGeom>
                <a:avLst/>
                <a:gdLst/>
                <a:ahLst/>
                <a:cxnLst/>
                <a:rect l="l" t="t" r="r" b="b"/>
                <a:pathLst>
                  <a:path w="3489" h="3449" extrusionOk="0">
                    <a:moveTo>
                      <a:pt x="315" y="1"/>
                    </a:moveTo>
                    <a:cubicBezTo>
                      <a:pt x="315" y="1"/>
                      <a:pt x="174" y="425"/>
                      <a:pt x="79" y="1100"/>
                    </a:cubicBezTo>
                    <a:cubicBezTo>
                      <a:pt x="1" y="1792"/>
                      <a:pt x="79" y="2766"/>
                      <a:pt x="79" y="2766"/>
                    </a:cubicBezTo>
                    <a:lnTo>
                      <a:pt x="409" y="2766"/>
                    </a:lnTo>
                    <a:lnTo>
                      <a:pt x="409" y="1902"/>
                    </a:lnTo>
                    <a:cubicBezTo>
                      <a:pt x="409" y="1902"/>
                      <a:pt x="1110" y="3448"/>
                      <a:pt x="2201" y="3448"/>
                    </a:cubicBezTo>
                    <a:cubicBezTo>
                      <a:pt x="2242" y="3448"/>
                      <a:pt x="2284" y="3446"/>
                      <a:pt x="2326" y="3441"/>
                    </a:cubicBezTo>
                    <a:cubicBezTo>
                      <a:pt x="3489" y="3316"/>
                      <a:pt x="1431" y="535"/>
                      <a:pt x="1431" y="535"/>
                    </a:cubicBezTo>
                    <a:lnTo>
                      <a:pt x="315" y="1"/>
                    </a:lnTo>
                    <a:close/>
                  </a:path>
                </a:pathLst>
              </a:custGeom>
              <a:solidFill>
                <a:srgbClr val="5A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8"/>
              <p:cNvSpPr/>
              <p:nvPr/>
            </p:nvSpPr>
            <p:spPr>
              <a:xfrm>
                <a:off x="7016951" y="3955347"/>
                <a:ext cx="165900" cy="170958"/>
              </a:xfrm>
              <a:custGeom>
                <a:avLst/>
                <a:gdLst/>
                <a:ahLst/>
                <a:cxnLst/>
                <a:rect l="l" t="t" r="r" b="b"/>
                <a:pathLst>
                  <a:path w="1933" h="1992" extrusionOk="0">
                    <a:moveTo>
                      <a:pt x="0" y="1"/>
                    </a:moveTo>
                    <a:cubicBezTo>
                      <a:pt x="248" y="1175"/>
                      <a:pt x="1157" y="1992"/>
                      <a:pt x="1575" y="1992"/>
                    </a:cubicBezTo>
                    <a:cubicBezTo>
                      <a:pt x="1660" y="1992"/>
                      <a:pt x="1725" y="1958"/>
                      <a:pt x="1760" y="1886"/>
                    </a:cubicBezTo>
                    <a:cubicBezTo>
                      <a:pt x="1932" y="1540"/>
                      <a:pt x="1131" y="1"/>
                      <a:pt x="1131" y="1"/>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8"/>
              <p:cNvSpPr/>
              <p:nvPr/>
            </p:nvSpPr>
            <p:spPr>
              <a:xfrm>
                <a:off x="6989916" y="3136761"/>
                <a:ext cx="230698" cy="819862"/>
              </a:xfrm>
              <a:custGeom>
                <a:avLst/>
                <a:gdLst/>
                <a:ahLst/>
                <a:cxnLst/>
                <a:rect l="l" t="t" r="r" b="b"/>
                <a:pathLst>
                  <a:path w="2688" h="9553" extrusionOk="0">
                    <a:moveTo>
                      <a:pt x="409" y="1"/>
                    </a:moveTo>
                    <a:lnTo>
                      <a:pt x="268" y="1493"/>
                    </a:lnTo>
                    <a:lnTo>
                      <a:pt x="127" y="2860"/>
                    </a:lnTo>
                    <a:cubicBezTo>
                      <a:pt x="1" y="4368"/>
                      <a:pt x="205" y="6285"/>
                      <a:pt x="205" y="6285"/>
                    </a:cubicBezTo>
                    <a:lnTo>
                      <a:pt x="315" y="9553"/>
                    </a:lnTo>
                    <a:lnTo>
                      <a:pt x="1446" y="9553"/>
                    </a:lnTo>
                    <a:lnTo>
                      <a:pt x="2593" y="943"/>
                    </a:lnTo>
                    <a:lnTo>
                      <a:pt x="2687" y="283"/>
                    </a:lnTo>
                    <a:lnTo>
                      <a:pt x="409" y="1"/>
                    </a:ln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8"/>
              <p:cNvSpPr/>
              <p:nvPr/>
            </p:nvSpPr>
            <p:spPr>
              <a:xfrm>
                <a:off x="7012831" y="3136761"/>
                <a:ext cx="207782" cy="128219"/>
              </a:xfrm>
              <a:custGeom>
                <a:avLst/>
                <a:gdLst/>
                <a:ahLst/>
                <a:cxnLst/>
                <a:rect l="l" t="t" r="r" b="b"/>
                <a:pathLst>
                  <a:path w="2421" h="1494" extrusionOk="0">
                    <a:moveTo>
                      <a:pt x="142" y="1"/>
                    </a:moveTo>
                    <a:lnTo>
                      <a:pt x="1" y="1493"/>
                    </a:lnTo>
                    <a:cubicBezTo>
                      <a:pt x="378" y="1477"/>
                      <a:pt x="1509" y="1383"/>
                      <a:pt x="2326" y="943"/>
                    </a:cubicBezTo>
                    <a:lnTo>
                      <a:pt x="2420" y="283"/>
                    </a:lnTo>
                    <a:lnTo>
                      <a:pt x="142"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8"/>
              <p:cNvSpPr/>
              <p:nvPr/>
            </p:nvSpPr>
            <p:spPr>
              <a:xfrm>
                <a:off x="6629966" y="2356034"/>
                <a:ext cx="691749" cy="860371"/>
              </a:xfrm>
              <a:custGeom>
                <a:avLst/>
                <a:gdLst/>
                <a:ahLst/>
                <a:cxnLst/>
                <a:rect l="l" t="t" r="r" b="b"/>
                <a:pathLst>
                  <a:path w="8060" h="10025" extrusionOk="0">
                    <a:moveTo>
                      <a:pt x="7934" y="3285"/>
                    </a:moveTo>
                    <a:cubicBezTo>
                      <a:pt x="7777" y="5280"/>
                      <a:pt x="6881" y="9380"/>
                      <a:pt x="6881" y="9380"/>
                    </a:cubicBezTo>
                    <a:cubicBezTo>
                      <a:pt x="4965" y="10009"/>
                      <a:pt x="3064" y="10024"/>
                      <a:pt x="1210" y="9380"/>
                    </a:cubicBezTo>
                    <a:cubicBezTo>
                      <a:pt x="1210" y="9380"/>
                      <a:pt x="314" y="4887"/>
                      <a:pt x="157" y="3285"/>
                    </a:cubicBezTo>
                    <a:cubicBezTo>
                      <a:pt x="0" y="1698"/>
                      <a:pt x="738" y="1"/>
                      <a:pt x="738" y="1"/>
                    </a:cubicBezTo>
                    <a:cubicBezTo>
                      <a:pt x="2042" y="378"/>
                      <a:pt x="3755" y="488"/>
                      <a:pt x="4053" y="504"/>
                    </a:cubicBezTo>
                    <a:cubicBezTo>
                      <a:pt x="4336" y="488"/>
                      <a:pt x="6049" y="378"/>
                      <a:pt x="7353" y="1"/>
                    </a:cubicBezTo>
                    <a:cubicBezTo>
                      <a:pt x="7353" y="1"/>
                      <a:pt x="8060" y="1698"/>
                      <a:pt x="7934" y="3285"/>
                    </a:cubicBezTo>
                    <a:close/>
                  </a:path>
                </a:pathLst>
              </a:custGeom>
              <a:solidFill>
                <a:srgbClr val="885B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8"/>
              <p:cNvSpPr/>
              <p:nvPr/>
            </p:nvSpPr>
            <p:spPr>
              <a:xfrm>
                <a:off x="6643441" y="1536257"/>
                <a:ext cx="670207" cy="923708"/>
              </a:xfrm>
              <a:custGeom>
                <a:avLst/>
                <a:gdLst/>
                <a:ahLst/>
                <a:cxnLst/>
                <a:rect l="l" t="t" r="r" b="b"/>
                <a:pathLst>
                  <a:path w="7809" h="10763" extrusionOk="0">
                    <a:moveTo>
                      <a:pt x="2938" y="1"/>
                    </a:moveTo>
                    <a:lnTo>
                      <a:pt x="0" y="1132"/>
                    </a:lnTo>
                    <a:lnTo>
                      <a:pt x="1775" y="5123"/>
                    </a:lnTo>
                    <a:lnTo>
                      <a:pt x="330" y="10244"/>
                    </a:lnTo>
                    <a:cubicBezTo>
                      <a:pt x="330" y="10244"/>
                      <a:pt x="1556" y="10684"/>
                      <a:pt x="3378" y="10747"/>
                    </a:cubicBezTo>
                    <a:cubicBezTo>
                      <a:pt x="3535" y="10763"/>
                      <a:pt x="3708" y="10763"/>
                      <a:pt x="3881" y="10763"/>
                    </a:cubicBezTo>
                    <a:cubicBezTo>
                      <a:pt x="4069" y="10763"/>
                      <a:pt x="4242" y="10763"/>
                      <a:pt x="4415" y="10747"/>
                    </a:cubicBezTo>
                    <a:cubicBezTo>
                      <a:pt x="6222" y="10653"/>
                      <a:pt x="7400" y="10119"/>
                      <a:pt x="7400" y="10119"/>
                    </a:cubicBezTo>
                    <a:lnTo>
                      <a:pt x="6080" y="5154"/>
                    </a:lnTo>
                    <a:lnTo>
                      <a:pt x="7808" y="1132"/>
                    </a:lnTo>
                    <a:lnTo>
                      <a:pt x="4729" y="1"/>
                    </a:lnTo>
                    <a:close/>
                  </a:path>
                </a:pathLst>
              </a:custGeom>
              <a:solidFill>
                <a:srgbClr val="E56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8"/>
              <p:cNvSpPr/>
              <p:nvPr/>
            </p:nvSpPr>
            <p:spPr>
              <a:xfrm>
                <a:off x="6894221" y="1536257"/>
                <a:ext cx="155172" cy="198336"/>
              </a:xfrm>
              <a:custGeom>
                <a:avLst/>
                <a:gdLst/>
                <a:ahLst/>
                <a:cxnLst/>
                <a:rect l="l" t="t" r="r" b="b"/>
                <a:pathLst>
                  <a:path w="1808" h="2311" extrusionOk="0">
                    <a:moveTo>
                      <a:pt x="0" y="1"/>
                    </a:moveTo>
                    <a:lnTo>
                      <a:pt x="912" y="2310"/>
                    </a:lnTo>
                    <a:lnTo>
                      <a:pt x="1807" y="1"/>
                    </a:ln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8"/>
              <p:cNvSpPr/>
              <p:nvPr/>
            </p:nvSpPr>
            <p:spPr>
              <a:xfrm>
                <a:off x="6405952" y="1636894"/>
                <a:ext cx="357375" cy="678341"/>
              </a:xfrm>
              <a:custGeom>
                <a:avLst/>
                <a:gdLst/>
                <a:ahLst/>
                <a:cxnLst/>
                <a:rect l="l" t="t" r="r" b="b"/>
                <a:pathLst>
                  <a:path w="4164" h="7904" extrusionOk="0">
                    <a:moveTo>
                      <a:pt x="2781" y="1"/>
                    </a:moveTo>
                    <a:lnTo>
                      <a:pt x="236" y="3127"/>
                    </a:lnTo>
                    <a:cubicBezTo>
                      <a:pt x="16" y="3410"/>
                      <a:pt x="0" y="3803"/>
                      <a:pt x="205" y="4101"/>
                    </a:cubicBezTo>
                    <a:cubicBezTo>
                      <a:pt x="692" y="4840"/>
                      <a:pt x="1666" y="6207"/>
                      <a:pt x="2703" y="7165"/>
                    </a:cubicBezTo>
                    <a:cubicBezTo>
                      <a:pt x="3017" y="7464"/>
                      <a:pt x="3331" y="7715"/>
                      <a:pt x="3645" y="7904"/>
                    </a:cubicBezTo>
                    <a:lnTo>
                      <a:pt x="4164" y="7228"/>
                    </a:lnTo>
                    <a:cubicBezTo>
                      <a:pt x="4164" y="7228"/>
                      <a:pt x="3834" y="6835"/>
                      <a:pt x="3472" y="6270"/>
                    </a:cubicBezTo>
                    <a:cubicBezTo>
                      <a:pt x="3315" y="6050"/>
                      <a:pt x="3158" y="5814"/>
                      <a:pt x="3017" y="5547"/>
                    </a:cubicBezTo>
                    <a:cubicBezTo>
                      <a:pt x="2671" y="4950"/>
                      <a:pt x="2137" y="4306"/>
                      <a:pt x="1744" y="3897"/>
                    </a:cubicBezTo>
                    <a:cubicBezTo>
                      <a:pt x="2263" y="3410"/>
                      <a:pt x="2970" y="2703"/>
                      <a:pt x="3677" y="1761"/>
                    </a:cubicBezTo>
                    <a:lnTo>
                      <a:pt x="2781" y="1"/>
                    </a:ln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8"/>
              <p:cNvSpPr/>
              <p:nvPr/>
            </p:nvSpPr>
            <p:spPr>
              <a:xfrm>
                <a:off x="6644985" y="2155810"/>
                <a:ext cx="144100" cy="195504"/>
              </a:xfrm>
              <a:custGeom>
                <a:avLst/>
                <a:gdLst/>
                <a:ahLst/>
                <a:cxnLst/>
                <a:rect l="l" t="t" r="r" b="b"/>
                <a:pathLst>
                  <a:path w="1679" h="2278" extrusionOk="0">
                    <a:moveTo>
                      <a:pt x="1112" y="1"/>
                    </a:moveTo>
                    <a:cubicBezTo>
                      <a:pt x="908" y="1"/>
                      <a:pt x="799" y="449"/>
                      <a:pt x="799" y="449"/>
                    </a:cubicBezTo>
                    <a:cubicBezTo>
                      <a:pt x="516" y="574"/>
                      <a:pt x="108" y="1061"/>
                      <a:pt x="45" y="1486"/>
                    </a:cubicBezTo>
                    <a:cubicBezTo>
                      <a:pt x="1" y="1881"/>
                      <a:pt x="600" y="2277"/>
                      <a:pt x="923" y="2277"/>
                    </a:cubicBezTo>
                    <a:cubicBezTo>
                      <a:pt x="946" y="2277"/>
                      <a:pt x="968" y="2275"/>
                      <a:pt x="988" y="2271"/>
                    </a:cubicBezTo>
                    <a:cubicBezTo>
                      <a:pt x="1270" y="2193"/>
                      <a:pt x="1679" y="1218"/>
                      <a:pt x="1632" y="889"/>
                    </a:cubicBezTo>
                    <a:cubicBezTo>
                      <a:pt x="1569" y="559"/>
                      <a:pt x="1019" y="512"/>
                      <a:pt x="1019" y="512"/>
                    </a:cubicBezTo>
                    <a:lnTo>
                      <a:pt x="1160" y="9"/>
                    </a:lnTo>
                    <a:cubicBezTo>
                      <a:pt x="1144" y="3"/>
                      <a:pt x="1128" y="1"/>
                      <a:pt x="1112" y="1"/>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8"/>
              <p:cNvSpPr/>
              <p:nvPr/>
            </p:nvSpPr>
            <p:spPr>
              <a:xfrm>
                <a:off x="6895594" y="1400057"/>
                <a:ext cx="153798" cy="156197"/>
              </a:xfrm>
              <a:custGeom>
                <a:avLst/>
                <a:gdLst/>
                <a:ahLst/>
                <a:cxnLst/>
                <a:rect l="l" t="t" r="r" b="b"/>
                <a:pathLst>
                  <a:path w="1792" h="1820" extrusionOk="0">
                    <a:moveTo>
                      <a:pt x="0" y="1"/>
                    </a:moveTo>
                    <a:lnTo>
                      <a:pt x="0" y="1619"/>
                    </a:lnTo>
                    <a:cubicBezTo>
                      <a:pt x="299" y="1753"/>
                      <a:pt x="597" y="1820"/>
                      <a:pt x="896" y="1820"/>
                    </a:cubicBezTo>
                    <a:cubicBezTo>
                      <a:pt x="1194" y="1820"/>
                      <a:pt x="1493" y="1753"/>
                      <a:pt x="1791" y="1619"/>
                    </a:cubicBezTo>
                    <a:lnTo>
                      <a:pt x="1791" y="1"/>
                    </a:ln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8"/>
              <p:cNvSpPr/>
              <p:nvPr/>
            </p:nvSpPr>
            <p:spPr>
              <a:xfrm>
                <a:off x="6895594" y="1400057"/>
                <a:ext cx="153798" cy="109338"/>
              </a:xfrm>
              <a:custGeom>
                <a:avLst/>
                <a:gdLst/>
                <a:ahLst/>
                <a:cxnLst/>
                <a:rect l="l" t="t" r="r" b="b"/>
                <a:pathLst>
                  <a:path w="1792" h="1274" extrusionOk="0">
                    <a:moveTo>
                      <a:pt x="0" y="1"/>
                    </a:moveTo>
                    <a:lnTo>
                      <a:pt x="0" y="582"/>
                    </a:lnTo>
                    <a:cubicBezTo>
                      <a:pt x="424" y="865"/>
                      <a:pt x="1084" y="1226"/>
                      <a:pt x="1791" y="1274"/>
                    </a:cubicBezTo>
                    <a:lnTo>
                      <a:pt x="1791"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8"/>
              <p:cNvSpPr/>
              <p:nvPr/>
            </p:nvSpPr>
            <p:spPr>
              <a:xfrm>
                <a:off x="6741710" y="1170224"/>
                <a:ext cx="83851" cy="135685"/>
              </a:xfrm>
              <a:custGeom>
                <a:avLst/>
                <a:gdLst/>
                <a:ahLst/>
                <a:cxnLst/>
                <a:rect l="l" t="t" r="r" b="b"/>
                <a:pathLst>
                  <a:path w="977" h="1581" extrusionOk="0">
                    <a:moveTo>
                      <a:pt x="302" y="1"/>
                    </a:moveTo>
                    <a:cubicBezTo>
                      <a:pt x="15" y="1"/>
                      <a:pt x="0" y="536"/>
                      <a:pt x="206" y="1139"/>
                    </a:cubicBezTo>
                    <a:cubicBezTo>
                      <a:pt x="330" y="1501"/>
                      <a:pt x="557" y="1580"/>
                      <a:pt x="733" y="1580"/>
                    </a:cubicBezTo>
                    <a:cubicBezTo>
                      <a:pt x="870" y="1580"/>
                      <a:pt x="976" y="1532"/>
                      <a:pt x="976" y="1532"/>
                    </a:cubicBezTo>
                    <a:lnTo>
                      <a:pt x="850" y="197"/>
                    </a:lnTo>
                    <a:cubicBezTo>
                      <a:pt x="850" y="197"/>
                      <a:pt x="709" y="87"/>
                      <a:pt x="363" y="8"/>
                    </a:cubicBezTo>
                    <a:cubicBezTo>
                      <a:pt x="342" y="3"/>
                      <a:pt x="321" y="1"/>
                      <a:pt x="302" y="1"/>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8"/>
              <p:cNvSpPr/>
              <p:nvPr/>
            </p:nvSpPr>
            <p:spPr>
              <a:xfrm>
                <a:off x="7108612" y="1170224"/>
                <a:ext cx="83851" cy="135685"/>
              </a:xfrm>
              <a:custGeom>
                <a:avLst/>
                <a:gdLst/>
                <a:ahLst/>
                <a:cxnLst/>
                <a:rect l="l" t="t" r="r" b="b"/>
                <a:pathLst>
                  <a:path w="977" h="1581" extrusionOk="0">
                    <a:moveTo>
                      <a:pt x="674" y="1"/>
                    </a:moveTo>
                    <a:cubicBezTo>
                      <a:pt x="655" y="1"/>
                      <a:pt x="635" y="3"/>
                      <a:pt x="613" y="8"/>
                    </a:cubicBezTo>
                    <a:cubicBezTo>
                      <a:pt x="252" y="87"/>
                      <a:pt x="126" y="197"/>
                      <a:pt x="126" y="197"/>
                    </a:cubicBezTo>
                    <a:lnTo>
                      <a:pt x="0" y="1532"/>
                    </a:lnTo>
                    <a:cubicBezTo>
                      <a:pt x="0" y="1532"/>
                      <a:pt x="106" y="1580"/>
                      <a:pt x="243" y="1580"/>
                    </a:cubicBezTo>
                    <a:cubicBezTo>
                      <a:pt x="419" y="1580"/>
                      <a:pt x="647" y="1501"/>
                      <a:pt x="770" y="1139"/>
                    </a:cubicBezTo>
                    <a:cubicBezTo>
                      <a:pt x="976" y="536"/>
                      <a:pt x="962" y="1"/>
                      <a:pt x="674" y="1"/>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8"/>
              <p:cNvSpPr/>
              <p:nvPr/>
            </p:nvSpPr>
            <p:spPr>
              <a:xfrm>
                <a:off x="6795780" y="1034710"/>
                <a:ext cx="351968" cy="427482"/>
              </a:xfrm>
              <a:custGeom>
                <a:avLst/>
                <a:gdLst/>
                <a:ahLst/>
                <a:cxnLst/>
                <a:rect l="l" t="t" r="r" b="b"/>
                <a:pathLst>
                  <a:path w="4101" h="4981" extrusionOk="0">
                    <a:moveTo>
                      <a:pt x="0" y="0"/>
                    </a:moveTo>
                    <a:lnTo>
                      <a:pt x="0" y="2561"/>
                    </a:lnTo>
                    <a:cubicBezTo>
                      <a:pt x="0" y="3692"/>
                      <a:pt x="912" y="4981"/>
                      <a:pt x="2059" y="4981"/>
                    </a:cubicBezTo>
                    <a:cubicBezTo>
                      <a:pt x="3190" y="4981"/>
                      <a:pt x="4101" y="3692"/>
                      <a:pt x="4101" y="2561"/>
                    </a:cubicBezTo>
                    <a:lnTo>
                      <a:pt x="4101" y="0"/>
                    </a:ln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8"/>
              <p:cNvSpPr/>
              <p:nvPr/>
            </p:nvSpPr>
            <p:spPr>
              <a:xfrm>
                <a:off x="6968374" y="903917"/>
                <a:ext cx="261680" cy="268367"/>
              </a:xfrm>
              <a:custGeom>
                <a:avLst/>
                <a:gdLst/>
                <a:ahLst/>
                <a:cxnLst/>
                <a:rect l="l" t="t" r="r" b="b"/>
                <a:pathLst>
                  <a:path w="3049" h="3127" extrusionOk="0">
                    <a:moveTo>
                      <a:pt x="0" y="1022"/>
                    </a:moveTo>
                    <a:cubicBezTo>
                      <a:pt x="0" y="1022"/>
                      <a:pt x="880" y="3127"/>
                      <a:pt x="2153" y="2844"/>
                    </a:cubicBezTo>
                    <a:cubicBezTo>
                      <a:pt x="2153" y="2844"/>
                      <a:pt x="3048" y="2074"/>
                      <a:pt x="2326" y="1179"/>
                    </a:cubicBezTo>
                    <a:cubicBezTo>
                      <a:pt x="1509" y="142"/>
                      <a:pt x="283" y="0"/>
                      <a:pt x="0" y="1022"/>
                    </a:cubicBezTo>
                    <a:close/>
                  </a:path>
                </a:pathLst>
              </a:custGeom>
              <a:solidFill>
                <a:srgbClr val="885B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8"/>
              <p:cNvSpPr/>
              <p:nvPr/>
            </p:nvSpPr>
            <p:spPr>
              <a:xfrm>
                <a:off x="6741882" y="854054"/>
                <a:ext cx="432901" cy="306129"/>
              </a:xfrm>
              <a:custGeom>
                <a:avLst/>
                <a:gdLst/>
                <a:ahLst/>
                <a:cxnLst/>
                <a:rect l="l" t="t" r="r" b="b"/>
                <a:pathLst>
                  <a:path w="5044" h="3567" extrusionOk="0">
                    <a:moveTo>
                      <a:pt x="3315" y="2357"/>
                    </a:moveTo>
                    <a:cubicBezTo>
                      <a:pt x="3315" y="2357"/>
                      <a:pt x="2529" y="3425"/>
                      <a:pt x="628" y="3566"/>
                    </a:cubicBezTo>
                    <a:cubicBezTo>
                      <a:pt x="628" y="3566"/>
                      <a:pt x="0" y="2467"/>
                      <a:pt x="503" y="1697"/>
                    </a:cubicBezTo>
                    <a:cubicBezTo>
                      <a:pt x="1021" y="927"/>
                      <a:pt x="2639" y="0"/>
                      <a:pt x="4242" y="1100"/>
                    </a:cubicBezTo>
                    <a:cubicBezTo>
                      <a:pt x="5043" y="1650"/>
                      <a:pt x="3315" y="2357"/>
                      <a:pt x="3315" y="2357"/>
                    </a:cubicBezTo>
                    <a:close/>
                  </a:path>
                </a:pathLst>
              </a:custGeom>
              <a:solidFill>
                <a:srgbClr val="885B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8"/>
              <p:cNvSpPr/>
              <p:nvPr/>
            </p:nvSpPr>
            <p:spPr>
              <a:xfrm>
                <a:off x="6971035" y="948373"/>
                <a:ext cx="1459" cy="86"/>
              </a:xfrm>
              <a:custGeom>
                <a:avLst/>
                <a:gdLst/>
                <a:ahLst/>
                <a:cxnLst/>
                <a:rect l="l" t="t" r="r" b="b"/>
                <a:pathLst>
                  <a:path w="17" h="1" extrusionOk="0">
                    <a:moveTo>
                      <a:pt x="17" y="1"/>
                    </a:moveTo>
                    <a:lnTo>
                      <a:pt x="17" y="1"/>
                    </a:lnTo>
                    <a:lnTo>
                      <a:pt x="1" y="1"/>
                    </a:lnTo>
                    <a:close/>
                  </a:path>
                </a:pathLst>
              </a:custGeom>
              <a:solidFill>
                <a:srgbClr val="885B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8"/>
              <p:cNvSpPr/>
              <p:nvPr/>
            </p:nvSpPr>
            <p:spPr>
              <a:xfrm>
                <a:off x="6760677" y="1104827"/>
                <a:ext cx="64884" cy="190183"/>
              </a:xfrm>
              <a:custGeom>
                <a:avLst/>
                <a:gdLst/>
                <a:ahLst/>
                <a:cxnLst/>
                <a:rect l="l" t="t" r="r" b="b"/>
                <a:pathLst>
                  <a:path w="756" h="2216" extrusionOk="0">
                    <a:moveTo>
                      <a:pt x="755" y="487"/>
                    </a:moveTo>
                    <a:cubicBezTo>
                      <a:pt x="755" y="487"/>
                      <a:pt x="551" y="1006"/>
                      <a:pt x="551" y="1524"/>
                    </a:cubicBezTo>
                    <a:cubicBezTo>
                      <a:pt x="551" y="1776"/>
                      <a:pt x="535" y="2216"/>
                      <a:pt x="409" y="2106"/>
                    </a:cubicBezTo>
                    <a:cubicBezTo>
                      <a:pt x="284" y="2011"/>
                      <a:pt x="1" y="550"/>
                      <a:pt x="362" y="267"/>
                    </a:cubicBezTo>
                    <a:cubicBezTo>
                      <a:pt x="724" y="0"/>
                      <a:pt x="755" y="487"/>
                      <a:pt x="755" y="487"/>
                    </a:cubicBezTo>
                    <a:close/>
                  </a:path>
                </a:pathLst>
              </a:custGeom>
              <a:solidFill>
                <a:srgbClr val="885B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8"/>
              <p:cNvSpPr/>
              <p:nvPr/>
            </p:nvSpPr>
            <p:spPr>
              <a:xfrm>
                <a:off x="7108612" y="1104827"/>
                <a:ext cx="64798" cy="190183"/>
              </a:xfrm>
              <a:custGeom>
                <a:avLst/>
                <a:gdLst/>
                <a:ahLst/>
                <a:cxnLst/>
                <a:rect l="l" t="t" r="r" b="b"/>
                <a:pathLst>
                  <a:path w="755" h="2216" extrusionOk="0">
                    <a:moveTo>
                      <a:pt x="0" y="487"/>
                    </a:moveTo>
                    <a:cubicBezTo>
                      <a:pt x="0" y="487"/>
                      <a:pt x="205" y="1006"/>
                      <a:pt x="205" y="1524"/>
                    </a:cubicBezTo>
                    <a:cubicBezTo>
                      <a:pt x="205" y="1776"/>
                      <a:pt x="220" y="2216"/>
                      <a:pt x="346" y="2106"/>
                    </a:cubicBezTo>
                    <a:cubicBezTo>
                      <a:pt x="472" y="2011"/>
                      <a:pt x="755" y="550"/>
                      <a:pt x="393" y="267"/>
                    </a:cubicBezTo>
                    <a:cubicBezTo>
                      <a:pt x="32" y="0"/>
                      <a:pt x="0" y="487"/>
                      <a:pt x="0" y="487"/>
                    </a:cubicBezTo>
                    <a:close/>
                  </a:path>
                </a:pathLst>
              </a:custGeom>
              <a:solidFill>
                <a:srgbClr val="885B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8"/>
              <p:cNvSpPr/>
              <p:nvPr/>
            </p:nvSpPr>
            <p:spPr>
              <a:xfrm>
                <a:off x="6790373" y="1753388"/>
                <a:ext cx="372223" cy="540768"/>
              </a:xfrm>
              <a:custGeom>
                <a:avLst/>
                <a:gdLst/>
                <a:ahLst/>
                <a:cxnLst/>
                <a:rect l="l" t="t" r="r" b="b"/>
                <a:pathLst>
                  <a:path w="4337" h="6301" extrusionOk="0">
                    <a:moveTo>
                      <a:pt x="1" y="0"/>
                    </a:moveTo>
                    <a:lnTo>
                      <a:pt x="4337" y="0"/>
                    </a:lnTo>
                    <a:lnTo>
                      <a:pt x="4337" y="6300"/>
                    </a:lnTo>
                    <a:lnTo>
                      <a:pt x="1" y="6300"/>
                    </a:ln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8"/>
              <p:cNvSpPr/>
              <p:nvPr/>
            </p:nvSpPr>
            <p:spPr>
              <a:xfrm>
                <a:off x="6790373" y="1738541"/>
                <a:ext cx="388444" cy="555615"/>
              </a:xfrm>
              <a:custGeom>
                <a:avLst/>
                <a:gdLst/>
                <a:ahLst/>
                <a:cxnLst/>
                <a:rect l="l" t="t" r="r" b="b"/>
                <a:pathLst>
                  <a:path w="4526" h="6474" extrusionOk="0">
                    <a:moveTo>
                      <a:pt x="173" y="0"/>
                    </a:moveTo>
                    <a:lnTo>
                      <a:pt x="1" y="173"/>
                    </a:lnTo>
                    <a:lnTo>
                      <a:pt x="4353" y="173"/>
                    </a:lnTo>
                    <a:lnTo>
                      <a:pt x="4353" y="6473"/>
                    </a:lnTo>
                    <a:lnTo>
                      <a:pt x="4525" y="6285"/>
                    </a:lnTo>
                    <a:lnTo>
                      <a:pt x="452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8"/>
              <p:cNvSpPr/>
              <p:nvPr/>
            </p:nvSpPr>
            <p:spPr>
              <a:xfrm>
                <a:off x="6790373" y="1753388"/>
                <a:ext cx="86" cy="86"/>
              </a:xfrm>
              <a:custGeom>
                <a:avLst/>
                <a:gdLst/>
                <a:ahLst/>
                <a:cxnLst/>
                <a:rect l="l" t="t" r="r" b="b"/>
                <a:pathLst>
                  <a:path w="1" h="1" extrusionOk="0">
                    <a:moveTo>
                      <a:pt x="1" y="0"/>
                    </a:move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8"/>
              <p:cNvSpPr/>
              <p:nvPr/>
            </p:nvSpPr>
            <p:spPr>
              <a:xfrm>
                <a:off x="6778272" y="1787031"/>
                <a:ext cx="372223" cy="540853"/>
              </a:xfrm>
              <a:custGeom>
                <a:avLst/>
                <a:gdLst/>
                <a:ahLst/>
                <a:cxnLst/>
                <a:rect l="l" t="t" r="r" b="b"/>
                <a:pathLst>
                  <a:path w="4337" h="6302" extrusionOk="0">
                    <a:moveTo>
                      <a:pt x="0" y="1"/>
                    </a:moveTo>
                    <a:lnTo>
                      <a:pt x="0" y="6301"/>
                    </a:lnTo>
                    <a:lnTo>
                      <a:pt x="4336" y="6301"/>
                    </a:lnTo>
                    <a:lnTo>
                      <a:pt x="4336" y="1"/>
                    </a:lnTo>
                    <a:close/>
                  </a:path>
                </a:pathLst>
              </a:custGeom>
              <a:solidFill>
                <a:srgbClr val="5A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8"/>
              <p:cNvSpPr/>
              <p:nvPr/>
            </p:nvSpPr>
            <p:spPr>
              <a:xfrm>
                <a:off x="6776898" y="1773556"/>
                <a:ext cx="388444" cy="554328"/>
              </a:xfrm>
              <a:custGeom>
                <a:avLst/>
                <a:gdLst/>
                <a:ahLst/>
                <a:cxnLst/>
                <a:rect l="l" t="t" r="r" b="b"/>
                <a:pathLst>
                  <a:path w="4526" h="6459" extrusionOk="0">
                    <a:moveTo>
                      <a:pt x="189" y="1"/>
                    </a:moveTo>
                    <a:lnTo>
                      <a:pt x="1" y="174"/>
                    </a:lnTo>
                    <a:lnTo>
                      <a:pt x="4352" y="174"/>
                    </a:lnTo>
                    <a:lnTo>
                      <a:pt x="4352" y="6458"/>
                    </a:lnTo>
                    <a:lnTo>
                      <a:pt x="4525" y="6285"/>
                    </a:lnTo>
                    <a:lnTo>
                      <a:pt x="452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8"/>
              <p:cNvSpPr/>
              <p:nvPr/>
            </p:nvSpPr>
            <p:spPr>
              <a:xfrm>
                <a:off x="6776898" y="1788404"/>
                <a:ext cx="86" cy="86"/>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8"/>
              <p:cNvSpPr/>
              <p:nvPr/>
            </p:nvSpPr>
            <p:spPr>
              <a:xfrm>
                <a:off x="6894221" y="1633322"/>
                <a:ext cx="453156" cy="506610"/>
              </a:xfrm>
              <a:custGeom>
                <a:avLst/>
                <a:gdLst/>
                <a:ahLst/>
                <a:cxnLst/>
                <a:rect l="l" t="t" r="r" b="b"/>
                <a:pathLst>
                  <a:path w="5280" h="5903" extrusionOk="0">
                    <a:moveTo>
                      <a:pt x="4871" y="1"/>
                    </a:moveTo>
                    <a:lnTo>
                      <a:pt x="3740" y="1195"/>
                    </a:lnTo>
                    <a:cubicBezTo>
                      <a:pt x="3567" y="1651"/>
                      <a:pt x="3740" y="3206"/>
                      <a:pt x="3740" y="3772"/>
                    </a:cubicBezTo>
                    <a:cubicBezTo>
                      <a:pt x="3221" y="3882"/>
                      <a:pt x="2341" y="4039"/>
                      <a:pt x="1603" y="4369"/>
                    </a:cubicBezTo>
                    <a:cubicBezTo>
                      <a:pt x="1336" y="4479"/>
                      <a:pt x="1053" y="4589"/>
                      <a:pt x="817" y="4683"/>
                    </a:cubicBezTo>
                    <a:cubicBezTo>
                      <a:pt x="173" y="4903"/>
                      <a:pt x="0" y="4934"/>
                      <a:pt x="0" y="4934"/>
                    </a:cubicBezTo>
                    <a:lnTo>
                      <a:pt x="0" y="5893"/>
                    </a:lnTo>
                    <a:cubicBezTo>
                      <a:pt x="88" y="5900"/>
                      <a:pt x="160" y="5903"/>
                      <a:pt x="225" y="5903"/>
                    </a:cubicBezTo>
                    <a:cubicBezTo>
                      <a:pt x="439" y="5903"/>
                      <a:pt x="570" y="5870"/>
                      <a:pt x="896" y="5845"/>
                    </a:cubicBezTo>
                    <a:cubicBezTo>
                      <a:pt x="2923" y="5688"/>
                      <a:pt x="4211" y="5201"/>
                      <a:pt x="4839" y="4903"/>
                    </a:cubicBezTo>
                    <a:cubicBezTo>
                      <a:pt x="5122" y="4761"/>
                      <a:pt x="5279" y="4479"/>
                      <a:pt x="5264" y="4164"/>
                    </a:cubicBezTo>
                    <a:lnTo>
                      <a:pt x="4871" y="1"/>
                    </a:ln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8"/>
              <p:cNvSpPr/>
              <p:nvPr/>
            </p:nvSpPr>
            <p:spPr>
              <a:xfrm>
                <a:off x="6732441" y="1993949"/>
                <a:ext cx="173967" cy="158171"/>
              </a:xfrm>
              <a:custGeom>
                <a:avLst/>
                <a:gdLst/>
                <a:ahLst/>
                <a:cxnLst/>
                <a:rect l="l" t="t" r="r" b="b"/>
                <a:pathLst>
                  <a:path w="2027" h="1843" extrusionOk="0">
                    <a:moveTo>
                      <a:pt x="639" y="1"/>
                    </a:moveTo>
                    <a:cubicBezTo>
                      <a:pt x="564" y="1"/>
                      <a:pt x="498" y="19"/>
                      <a:pt x="456" y="57"/>
                    </a:cubicBezTo>
                    <a:cubicBezTo>
                      <a:pt x="314" y="167"/>
                      <a:pt x="534" y="339"/>
                      <a:pt x="534" y="339"/>
                    </a:cubicBezTo>
                    <a:cubicBezTo>
                      <a:pt x="534" y="339"/>
                      <a:pt x="189" y="496"/>
                      <a:pt x="94" y="826"/>
                    </a:cubicBezTo>
                    <a:cubicBezTo>
                      <a:pt x="0" y="1156"/>
                      <a:pt x="141" y="1643"/>
                      <a:pt x="393" y="1785"/>
                    </a:cubicBezTo>
                    <a:cubicBezTo>
                      <a:pt x="477" y="1827"/>
                      <a:pt x="610" y="1843"/>
                      <a:pt x="761" y="1843"/>
                    </a:cubicBezTo>
                    <a:cubicBezTo>
                      <a:pt x="1231" y="1843"/>
                      <a:pt x="1885" y="1691"/>
                      <a:pt x="1885" y="1691"/>
                    </a:cubicBezTo>
                    <a:cubicBezTo>
                      <a:pt x="1885" y="1691"/>
                      <a:pt x="2027" y="1172"/>
                      <a:pt x="1885" y="732"/>
                    </a:cubicBezTo>
                    <a:cubicBezTo>
                      <a:pt x="1885" y="732"/>
                      <a:pt x="1273" y="496"/>
                      <a:pt x="1131" y="261"/>
                    </a:cubicBezTo>
                    <a:cubicBezTo>
                      <a:pt x="1033" y="96"/>
                      <a:pt x="811" y="1"/>
                      <a:pt x="639" y="1"/>
                    </a:cubicBezTo>
                    <a:close/>
                  </a:path>
                </a:pathLst>
              </a:cu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2" name="TextBox 51">
            <a:extLst>
              <a:ext uri="{FF2B5EF4-FFF2-40B4-BE49-F238E27FC236}">
                <a16:creationId xmlns:a16="http://schemas.microsoft.com/office/drawing/2014/main" id="{DF49C28C-2D9F-124C-9024-8BE928A16319}"/>
              </a:ext>
            </a:extLst>
          </p:cNvPr>
          <p:cNvSpPr txBox="1"/>
          <p:nvPr/>
        </p:nvSpPr>
        <p:spPr>
          <a:xfrm>
            <a:off x="221614" y="4624777"/>
            <a:ext cx="8700772" cy="369332"/>
          </a:xfrm>
          <a:prstGeom prst="rect">
            <a:avLst/>
          </a:prstGeom>
          <a:noFill/>
        </p:spPr>
        <p:txBody>
          <a:bodyPr wrap="square">
            <a:spAutoFit/>
          </a:bodyPr>
          <a:lstStyle/>
          <a:p>
            <a:pPr algn="ctr"/>
            <a:r>
              <a:rPr lang="it-IT" sz="900" b="1" dirty="0">
                <a:effectLst/>
                <a:latin typeface="Times New Roman" panose="02020603050405020304" pitchFamily="18" charset="0"/>
                <a:ea typeface="Calibri" panose="020F0502020204030204" pitchFamily="34" charset="0"/>
                <a:cs typeface="Times New Roman" panose="02020603050405020304" pitchFamily="18" charset="0"/>
              </a:rPr>
              <a:t>Il Regolamento sull’autonomia D.P.R. 275/99, all’art.4 comma 3 sostiene che “nell’ambito dell’autonomia didattica possono essere programmati, anche sulla base degli interessi manifestati dagli alunni, percorsi formativi che coinvolgono più discipline e attività nonché insegnamenti in lingua straniera”</a:t>
            </a:r>
            <a:endParaRPr lang="en-IT" sz="9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3" name="Immagine 4" descr="Immagine che contiene testo, grafica vettoriale&#10;&#10;Descrizione generata automaticamente">
            <a:extLst>
              <a:ext uri="{FF2B5EF4-FFF2-40B4-BE49-F238E27FC236}">
                <a16:creationId xmlns:a16="http://schemas.microsoft.com/office/drawing/2014/main" id="{EC6A61FA-B845-2041-AF78-3C77CBDE1792}"/>
              </a:ext>
            </a:extLst>
          </p:cNvPr>
          <p:cNvPicPr>
            <a:picLocks noChangeAspect="1"/>
          </p:cNvPicPr>
          <p:nvPr/>
        </p:nvPicPr>
        <p:blipFill rotWithShape="1">
          <a:blip r:embed="rId3"/>
          <a:srcRect t="58" r="-2" b="-2"/>
          <a:stretch/>
        </p:blipFill>
        <p:spPr>
          <a:xfrm>
            <a:off x="7947414" y="117527"/>
            <a:ext cx="1053671" cy="1053055"/>
          </a:xfrm>
          <a:prstGeom prst="rect">
            <a:avLst/>
          </a:prstGeom>
        </p:spPr>
      </p:pic>
    </p:spTree>
    <p:extLst>
      <p:ext uri="{BB962C8B-B14F-4D97-AF65-F5344CB8AC3E}">
        <p14:creationId xmlns:p14="http://schemas.microsoft.com/office/powerpoint/2010/main" val="1008301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40"/>
          <p:cNvSpPr txBox="1">
            <a:spLocks noGrp="1"/>
          </p:cNvSpPr>
          <p:nvPr>
            <p:ph type="title"/>
          </p:nvPr>
        </p:nvSpPr>
        <p:spPr>
          <a:xfrm>
            <a:off x="538550" y="533400"/>
            <a:ext cx="8067000" cy="29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PROGETTO CLIL4CH</a:t>
            </a:r>
            <a:endParaRPr sz="2500" b="0" dirty="0">
              <a:solidFill>
                <a:schemeClr val="lt2"/>
              </a:solidFill>
              <a:latin typeface="Ranchers"/>
              <a:ea typeface="Ranchers"/>
              <a:cs typeface="Ranchers"/>
              <a:sym typeface="Ranchers"/>
            </a:endParaRPr>
          </a:p>
        </p:txBody>
      </p:sp>
      <p:grpSp>
        <p:nvGrpSpPr>
          <p:cNvPr id="1041" name="Google Shape;1041;p40"/>
          <p:cNvGrpSpPr/>
          <p:nvPr/>
        </p:nvGrpSpPr>
        <p:grpSpPr>
          <a:xfrm>
            <a:off x="611316" y="1304925"/>
            <a:ext cx="1920900" cy="3301800"/>
            <a:chOff x="611316" y="1304925"/>
            <a:chExt cx="1920900" cy="3301800"/>
          </a:xfrm>
        </p:grpSpPr>
        <p:grpSp>
          <p:nvGrpSpPr>
            <p:cNvPr id="1042" name="Google Shape;1042;p40"/>
            <p:cNvGrpSpPr/>
            <p:nvPr/>
          </p:nvGrpSpPr>
          <p:grpSpPr>
            <a:xfrm rot="10800000" flipH="1">
              <a:off x="749166" y="1304925"/>
              <a:ext cx="1645200" cy="3301800"/>
              <a:chOff x="707600" y="1304925"/>
              <a:chExt cx="1645200" cy="3301800"/>
            </a:xfrm>
          </p:grpSpPr>
          <p:sp>
            <p:nvSpPr>
              <p:cNvPr id="1043" name="Google Shape;1043;p40"/>
              <p:cNvSpPr/>
              <p:nvPr/>
            </p:nvSpPr>
            <p:spPr>
              <a:xfrm>
                <a:off x="707600" y="1304925"/>
                <a:ext cx="1645200" cy="3301800"/>
              </a:xfrm>
              <a:prstGeom prst="round2SameRect">
                <a:avLst>
                  <a:gd name="adj1" fmla="val 50000"/>
                  <a:gd name="adj2" fmla="val 0"/>
                </a:avLst>
              </a:prstGeom>
              <a:solidFill>
                <a:schemeClr val="lt2"/>
              </a:solidFill>
              <a:ln>
                <a:noFill/>
              </a:ln>
            </p:spPr>
            <p:txBody>
              <a:bodyPr spcFirstLastPara="1" wrap="square" lIns="0" tIns="1371600" rIns="0" bIns="91425" anchor="t" anchorCtr="0">
                <a:noAutofit/>
              </a:bodyPr>
              <a:lstStyle/>
              <a:p>
                <a:pPr marL="0" lvl="0" indent="0" algn="ctr" rtl="0">
                  <a:spcBef>
                    <a:spcPts val="0"/>
                  </a:spcBef>
                  <a:spcAft>
                    <a:spcPts val="0"/>
                  </a:spcAft>
                  <a:buClr>
                    <a:srgbClr val="000000"/>
                  </a:buClr>
                  <a:buSzPts val="1100"/>
                  <a:buFont typeface="Arial"/>
                  <a:buNone/>
                </a:pPr>
                <a:endParaRPr>
                  <a:solidFill>
                    <a:srgbClr val="FFFFFF"/>
                  </a:solidFill>
                </a:endParaRPr>
              </a:p>
            </p:txBody>
          </p:sp>
          <p:sp>
            <p:nvSpPr>
              <p:cNvPr id="1044" name="Google Shape;1044;p40"/>
              <p:cNvSpPr/>
              <p:nvPr/>
            </p:nvSpPr>
            <p:spPr>
              <a:xfrm>
                <a:off x="1038950" y="1570950"/>
                <a:ext cx="982500" cy="9825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5EB2FC"/>
                  </a:solidFill>
                </a:endParaRPr>
              </a:p>
            </p:txBody>
          </p:sp>
        </p:grpSp>
        <p:sp>
          <p:nvSpPr>
            <p:cNvPr id="1045" name="Google Shape;1045;p40"/>
            <p:cNvSpPr/>
            <p:nvPr/>
          </p:nvSpPr>
          <p:spPr>
            <a:xfrm>
              <a:off x="695988" y="2464724"/>
              <a:ext cx="1779900" cy="501900"/>
            </a:xfrm>
            <a:prstGeom prst="rect">
              <a:avLst/>
            </a:prstGeom>
            <a:noFill/>
            <a:ln>
              <a:noFill/>
            </a:ln>
          </p:spPr>
          <p:txBody>
            <a:bodyPr spcFirstLastPara="1" wrap="square" lIns="270000" tIns="91425" rIns="274300" bIns="91425" anchor="ctr" anchorCtr="0">
              <a:noAutofit/>
            </a:bodyPr>
            <a:lstStyle/>
            <a:p>
              <a:pPr marL="0" marR="0" lvl="0" indent="0" algn="ctr" rtl="0">
                <a:spcBef>
                  <a:spcPts val="0"/>
                </a:spcBef>
                <a:spcAft>
                  <a:spcPts val="0"/>
                </a:spcAft>
                <a:buClr>
                  <a:srgbClr val="000000"/>
                </a:buClr>
                <a:buSzPts val="1100"/>
                <a:buFont typeface="Arial"/>
                <a:buNone/>
              </a:pPr>
              <a:r>
                <a:rPr lang="en" b="1" dirty="0">
                  <a:solidFill>
                    <a:schemeClr val="lt1"/>
                  </a:solidFill>
                  <a:latin typeface="Lato"/>
                  <a:ea typeface="Lato"/>
                  <a:cs typeface="Lato"/>
                  <a:sym typeface="Lato"/>
                </a:rPr>
                <a:t>Una </a:t>
              </a:r>
              <a:r>
                <a:rPr lang="en" b="1" dirty="0" err="1">
                  <a:solidFill>
                    <a:schemeClr val="lt1"/>
                  </a:solidFill>
                  <a:latin typeface="Lato"/>
                  <a:ea typeface="Lato"/>
                  <a:cs typeface="Lato"/>
                  <a:sym typeface="Lato"/>
                </a:rPr>
                <a:t>Unità</a:t>
              </a:r>
              <a:r>
                <a:rPr lang="en" b="1" dirty="0">
                  <a:solidFill>
                    <a:schemeClr val="lt1"/>
                  </a:solidFill>
                  <a:latin typeface="Lato"/>
                  <a:ea typeface="Lato"/>
                  <a:cs typeface="Lato"/>
                  <a:sym typeface="Lato"/>
                </a:rPr>
                <a:t> </a:t>
              </a:r>
              <a:r>
                <a:rPr lang="en" b="1" dirty="0" err="1">
                  <a:solidFill>
                    <a:schemeClr val="lt1"/>
                  </a:solidFill>
                  <a:latin typeface="Lato"/>
                  <a:ea typeface="Lato"/>
                  <a:cs typeface="Lato"/>
                  <a:sym typeface="Lato"/>
                </a:rPr>
                <a:t>didattica</a:t>
              </a:r>
              <a:r>
                <a:rPr lang="en" b="1" dirty="0">
                  <a:solidFill>
                    <a:schemeClr val="lt1"/>
                  </a:solidFill>
                  <a:latin typeface="Lato"/>
                  <a:ea typeface="Lato"/>
                  <a:cs typeface="Lato"/>
                  <a:sym typeface="Lato"/>
                </a:rPr>
                <a:t> CLIL di </a:t>
              </a:r>
              <a:r>
                <a:rPr lang="en" b="1" dirty="0" err="1">
                  <a:solidFill>
                    <a:schemeClr val="lt1"/>
                  </a:solidFill>
                  <a:latin typeface="Lato"/>
                  <a:ea typeface="Lato"/>
                  <a:cs typeface="Lato"/>
                  <a:sym typeface="Lato"/>
                </a:rPr>
                <a:t>scienze</a:t>
              </a:r>
              <a:r>
                <a:rPr lang="en" b="1" dirty="0">
                  <a:solidFill>
                    <a:schemeClr val="lt1"/>
                  </a:solidFill>
                  <a:latin typeface="Lato"/>
                  <a:ea typeface="Lato"/>
                  <a:cs typeface="Lato"/>
                  <a:sym typeface="Lato"/>
                </a:rPr>
                <a:t> </a:t>
              </a:r>
              <a:r>
                <a:rPr lang="en" b="1" dirty="0" err="1">
                  <a:solidFill>
                    <a:schemeClr val="lt1"/>
                  </a:solidFill>
                  <a:latin typeface="Lato"/>
                  <a:ea typeface="Lato"/>
                  <a:cs typeface="Lato"/>
                  <a:sym typeface="Lato"/>
                </a:rPr>
                <a:t>umane</a:t>
              </a:r>
              <a:endParaRPr b="1" dirty="0">
                <a:solidFill>
                  <a:schemeClr val="lt1"/>
                </a:solidFill>
                <a:latin typeface="Lato"/>
                <a:ea typeface="Lato"/>
                <a:cs typeface="Lato"/>
                <a:sym typeface="Lato"/>
              </a:endParaRPr>
            </a:p>
          </p:txBody>
        </p:sp>
        <p:sp>
          <p:nvSpPr>
            <p:cNvPr id="1046" name="Google Shape;1046;p40"/>
            <p:cNvSpPr txBox="1"/>
            <p:nvPr/>
          </p:nvSpPr>
          <p:spPr>
            <a:xfrm>
              <a:off x="611316" y="1858654"/>
              <a:ext cx="1920900"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lt1"/>
                  </a:solidFill>
                  <a:latin typeface="Ranchers"/>
                  <a:ea typeface="Ranchers"/>
                  <a:cs typeface="Ranchers"/>
                  <a:sym typeface="Ranchers"/>
                </a:rPr>
                <a:t>1</a:t>
              </a:r>
              <a:endParaRPr sz="2000" dirty="0">
                <a:solidFill>
                  <a:schemeClr val="lt1"/>
                </a:solidFill>
                <a:latin typeface="Ranchers"/>
                <a:ea typeface="Ranchers"/>
                <a:cs typeface="Ranchers"/>
                <a:sym typeface="Ranchers"/>
              </a:endParaRPr>
            </a:p>
          </p:txBody>
        </p:sp>
        <p:grpSp>
          <p:nvGrpSpPr>
            <p:cNvPr id="1047" name="Google Shape;1047;p40"/>
            <p:cNvGrpSpPr/>
            <p:nvPr/>
          </p:nvGrpSpPr>
          <p:grpSpPr>
            <a:xfrm>
              <a:off x="1343176" y="3620856"/>
              <a:ext cx="457187" cy="457187"/>
              <a:chOff x="-65145700" y="3727425"/>
              <a:chExt cx="317425" cy="317425"/>
            </a:xfrm>
          </p:grpSpPr>
          <p:sp>
            <p:nvSpPr>
              <p:cNvPr id="1048" name="Google Shape;1048;p40"/>
              <p:cNvSpPr/>
              <p:nvPr/>
            </p:nvSpPr>
            <p:spPr>
              <a:xfrm>
                <a:off x="-65145700" y="3769150"/>
                <a:ext cx="275675" cy="275700"/>
              </a:xfrm>
              <a:custGeom>
                <a:avLst/>
                <a:gdLst/>
                <a:ahLst/>
                <a:cxnLst/>
                <a:rect l="l" t="t" r="r" b="b"/>
                <a:pathLst>
                  <a:path w="11027" h="11028" extrusionOk="0">
                    <a:moveTo>
                      <a:pt x="5514" y="1"/>
                    </a:moveTo>
                    <a:cubicBezTo>
                      <a:pt x="2489" y="1"/>
                      <a:pt x="0" y="2458"/>
                      <a:pt x="0" y="5514"/>
                    </a:cubicBezTo>
                    <a:cubicBezTo>
                      <a:pt x="0" y="8539"/>
                      <a:pt x="2489" y="11027"/>
                      <a:pt x="5514" y="11027"/>
                    </a:cubicBezTo>
                    <a:cubicBezTo>
                      <a:pt x="8538" y="11027"/>
                      <a:pt x="11027" y="8539"/>
                      <a:pt x="11027" y="5514"/>
                    </a:cubicBezTo>
                    <a:cubicBezTo>
                      <a:pt x="11027" y="5294"/>
                      <a:pt x="10869" y="5105"/>
                      <a:pt x="10649" y="5105"/>
                    </a:cubicBezTo>
                    <a:lnTo>
                      <a:pt x="5955" y="5105"/>
                    </a:lnTo>
                    <a:lnTo>
                      <a:pt x="5955" y="410"/>
                    </a:lnTo>
                    <a:cubicBezTo>
                      <a:pt x="5955" y="190"/>
                      <a:pt x="5766" y="1"/>
                      <a:pt x="5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0"/>
              <p:cNvSpPr/>
              <p:nvPr/>
            </p:nvSpPr>
            <p:spPr>
              <a:xfrm>
                <a:off x="-64977150" y="3727425"/>
                <a:ext cx="148875" cy="147300"/>
              </a:xfrm>
              <a:custGeom>
                <a:avLst/>
                <a:gdLst/>
                <a:ahLst/>
                <a:cxnLst/>
                <a:rect l="l" t="t" r="r" b="b"/>
                <a:pathLst>
                  <a:path w="5955" h="5892" extrusionOk="0">
                    <a:moveTo>
                      <a:pt x="441" y="0"/>
                    </a:moveTo>
                    <a:cubicBezTo>
                      <a:pt x="189" y="0"/>
                      <a:pt x="0" y="158"/>
                      <a:pt x="0" y="378"/>
                    </a:cubicBezTo>
                    <a:lnTo>
                      <a:pt x="0" y="5513"/>
                    </a:lnTo>
                    <a:cubicBezTo>
                      <a:pt x="0" y="5702"/>
                      <a:pt x="189" y="5891"/>
                      <a:pt x="441" y="5891"/>
                    </a:cubicBezTo>
                    <a:lnTo>
                      <a:pt x="5514" y="5891"/>
                    </a:lnTo>
                    <a:cubicBezTo>
                      <a:pt x="5734" y="5891"/>
                      <a:pt x="5955" y="5702"/>
                      <a:pt x="5955" y="5513"/>
                    </a:cubicBezTo>
                    <a:cubicBezTo>
                      <a:pt x="5955" y="2489"/>
                      <a:pt x="3466" y="0"/>
                      <a:pt x="4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0" name="Google Shape;1050;p40"/>
          <p:cNvGrpSpPr/>
          <p:nvPr/>
        </p:nvGrpSpPr>
        <p:grpSpPr>
          <a:xfrm>
            <a:off x="2611472" y="1304925"/>
            <a:ext cx="1920900" cy="3301800"/>
            <a:chOff x="2611472" y="1304925"/>
            <a:chExt cx="1920900" cy="3301800"/>
          </a:xfrm>
        </p:grpSpPr>
        <p:sp>
          <p:nvSpPr>
            <p:cNvPr id="1051" name="Google Shape;1051;p40"/>
            <p:cNvSpPr/>
            <p:nvPr/>
          </p:nvSpPr>
          <p:spPr>
            <a:xfrm rot="10800000" flipH="1">
              <a:off x="2749322" y="1304925"/>
              <a:ext cx="1645200" cy="3301800"/>
            </a:xfrm>
            <a:prstGeom prst="round2SameRect">
              <a:avLst>
                <a:gd name="adj1" fmla="val 50000"/>
                <a:gd name="adj2" fmla="val 0"/>
              </a:avLst>
            </a:prstGeom>
            <a:solidFill>
              <a:schemeClr val="accent2"/>
            </a:solidFill>
            <a:ln>
              <a:noFill/>
            </a:ln>
          </p:spPr>
          <p:txBody>
            <a:bodyPr spcFirstLastPara="1" wrap="square" lIns="0" tIns="1371600" rIns="0" bIns="91425" anchor="t" anchorCtr="0">
              <a:noAutofit/>
            </a:bodyPr>
            <a:lstStyle/>
            <a:p>
              <a:pPr marL="0" lvl="0" indent="0" algn="ctr" rtl="0">
                <a:spcBef>
                  <a:spcPts val="0"/>
                </a:spcBef>
                <a:spcAft>
                  <a:spcPts val="0"/>
                </a:spcAft>
                <a:buClr>
                  <a:srgbClr val="000000"/>
                </a:buClr>
                <a:buSzPts val="1100"/>
                <a:buFont typeface="Arial"/>
                <a:buNone/>
              </a:pPr>
              <a:endParaRPr>
                <a:solidFill>
                  <a:srgbClr val="FFFFFF"/>
                </a:solidFill>
              </a:endParaRPr>
            </a:p>
          </p:txBody>
        </p:sp>
        <p:sp>
          <p:nvSpPr>
            <p:cNvPr id="1052" name="Google Shape;1052;p40"/>
            <p:cNvSpPr/>
            <p:nvPr/>
          </p:nvSpPr>
          <p:spPr>
            <a:xfrm rot="10800000" flipH="1">
              <a:off x="3080672" y="3358200"/>
              <a:ext cx="982500" cy="9825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69E781"/>
                </a:solidFill>
              </a:endParaRPr>
            </a:p>
          </p:txBody>
        </p:sp>
        <p:sp>
          <p:nvSpPr>
            <p:cNvPr id="1053" name="Google Shape;1053;p40"/>
            <p:cNvSpPr/>
            <p:nvPr/>
          </p:nvSpPr>
          <p:spPr>
            <a:xfrm>
              <a:off x="2742965" y="2486997"/>
              <a:ext cx="1779900" cy="501900"/>
            </a:xfrm>
            <a:prstGeom prst="rect">
              <a:avLst/>
            </a:prstGeom>
            <a:noFill/>
            <a:ln>
              <a:noFill/>
            </a:ln>
          </p:spPr>
          <p:txBody>
            <a:bodyPr spcFirstLastPara="1" wrap="square" lIns="90000" tIns="91425" rIns="274300" bIns="91425" anchor="ctr" anchorCtr="0">
              <a:noAutofit/>
            </a:bodyPr>
            <a:lstStyle/>
            <a:p>
              <a:pPr marL="0" marR="0" lvl="0" indent="0" algn="ctr" rtl="0">
                <a:spcBef>
                  <a:spcPts val="0"/>
                </a:spcBef>
                <a:spcAft>
                  <a:spcPts val="0"/>
                </a:spcAft>
                <a:buClr>
                  <a:srgbClr val="000000"/>
                </a:buClr>
                <a:buSzPts val="1100"/>
                <a:buFont typeface="Arial"/>
                <a:buNone/>
              </a:pPr>
              <a:r>
                <a:rPr lang="en" b="1" dirty="0">
                  <a:solidFill>
                    <a:schemeClr val="lt1"/>
                  </a:solidFill>
                  <a:latin typeface="Lato"/>
                  <a:ea typeface="Lato"/>
                  <a:cs typeface="Lato"/>
                  <a:sym typeface="Lato"/>
                </a:rPr>
                <a:t>Tre </a:t>
              </a:r>
              <a:r>
                <a:rPr lang="en" b="1" dirty="0" err="1">
                  <a:solidFill>
                    <a:schemeClr val="lt1"/>
                  </a:solidFill>
                  <a:latin typeface="Lato"/>
                  <a:ea typeface="Lato"/>
                  <a:cs typeface="Lato"/>
                  <a:sym typeface="Lato"/>
                </a:rPr>
                <a:t>tematiche</a:t>
              </a:r>
              <a:r>
                <a:rPr lang="en" b="1" dirty="0">
                  <a:solidFill>
                    <a:schemeClr val="lt1"/>
                  </a:solidFill>
                  <a:latin typeface="Lato"/>
                  <a:ea typeface="Lato"/>
                  <a:cs typeface="Lato"/>
                  <a:sym typeface="Lato"/>
                </a:rPr>
                <a:t>: </a:t>
              </a:r>
              <a:r>
                <a:rPr lang="en" b="1" dirty="0" err="1">
                  <a:solidFill>
                    <a:schemeClr val="lt1"/>
                  </a:solidFill>
                  <a:latin typeface="Lato"/>
                  <a:ea typeface="Lato"/>
                  <a:cs typeface="Lato"/>
                  <a:sym typeface="Lato"/>
                </a:rPr>
                <a:t>tolleranza</a:t>
              </a:r>
              <a:r>
                <a:rPr lang="en" b="1" dirty="0">
                  <a:solidFill>
                    <a:schemeClr val="lt1"/>
                  </a:solidFill>
                  <a:latin typeface="Lato"/>
                  <a:ea typeface="Lato"/>
                  <a:cs typeface="Lato"/>
                  <a:sym typeface="Lato"/>
                </a:rPr>
                <a:t>, </a:t>
              </a:r>
              <a:r>
                <a:rPr lang="en" b="1" dirty="0" err="1">
                  <a:solidFill>
                    <a:schemeClr val="lt1"/>
                  </a:solidFill>
                  <a:latin typeface="Lato"/>
                  <a:ea typeface="Lato"/>
                  <a:cs typeface="Lato"/>
                  <a:sym typeface="Lato"/>
                </a:rPr>
                <a:t>stereotipi</a:t>
              </a:r>
              <a:r>
                <a:rPr lang="en" b="1" dirty="0">
                  <a:solidFill>
                    <a:schemeClr val="lt1"/>
                  </a:solidFill>
                  <a:latin typeface="Lato"/>
                  <a:ea typeface="Lato"/>
                  <a:cs typeface="Lato"/>
                  <a:sym typeface="Lato"/>
                </a:rPr>
                <a:t> e </a:t>
              </a:r>
              <a:r>
                <a:rPr lang="en" b="1" dirty="0" err="1">
                  <a:solidFill>
                    <a:schemeClr val="lt1"/>
                  </a:solidFill>
                  <a:latin typeface="Lato"/>
                  <a:ea typeface="Lato"/>
                  <a:cs typeface="Lato"/>
                  <a:sym typeface="Lato"/>
                </a:rPr>
                <a:t>comunicazione</a:t>
              </a:r>
              <a:endParaRPr b="1" dirty="0">
                <a:solidFill>
                  <a:schemeClr val="lt1"/>
                </a:solidFill>
                <a:latin typeface="Lato"/>
                <a:ea typeface="Lato"/>
                <a:cs typeface="Lato"/>
                <a:sym typeface="Lato"/>
              </a:endParaRPr>
            </a:p>
          </p:txBody>
        </p:sp>
        <p:sp>
          <p:nvSpPr>
            <p:cNvPr id="1054" name="Google Shape;1054;p40"/>
            <p:cNvSpPr txBox="1"/>
            <p:nvPr/>
          </p:nvSpPr>
          <p:spPr>
            <a:xfrm>
              <a:off x="2611472" y="1858654"/>
              <a:ext cx="1920900"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lt1"/>
                  </a:solidFill>
                  <a:latin typeface="Ranchers"/>
                  <a:ea typeface="Ranchers"/>
                  <a:cs typeface="Ranchers"/>
                  <a:sym typeface="Ranchers"/>
                </a:rPr>
                <a:t>3</a:t>
              </a:r>
              <a:endParaRPr sz="2000" dirty="0">
                <a:solidFill>
                  <a:schemeClr val="lt1"/>
                </a:solidFill>
                <a:latin typeface="Ranchers"/>
                <a:ea typeface="Ranchers"/>
                <a:cs typeface="Ranchers"/>
                <a:sym typeface="Ranchers"/>
              </a:endParaRPr>
            </a:p>
          </p:txBody>
        </p:sp>
        <p:grpSp>
          <p:nvGrpSpPr>
            <p:cNvPr id="1055" name="Google Shape;1055;p40"/>
            <p:cNvGrpSpPr/>
            <p:nvPr/>
          </p:nvGrpSpPr>
          <p:grpSpPr>
            <a:xfrm>
              <a:off x="3337462" y="3620843"/>
              <a:ext cx="468927" cy="457208"/>
              <a:chOff x="-60988625" y="3740800"/>
              <a:chExt cx="316650" cy="310350"/>
            </a:xfrm>
          </p:grpSpPr>
          <p:sp>
            <p:nvSpPr>
              <p:cNvPr id="1056" name="Google Shape;1056;p40"/>
              <p:cNvSpPr/>
              <p:nvPr/>
            </p:nvSpPr>
            <p:spPr>
              <a:xfrm>
                <a:off x="-60988625" y="3740800"/>
                <a:ext cx="311125" cy="310350"/>
              </a:xfrm>
              <a:custGeom>
                <a:avLst/>
                <a:gdLst/>
                <a:ahLst/>
                <a:cxnLst/>
                <a:rect l="l" t="t" r="r" b="b"/>
                <a:pathLst>
                  <a:path w="12445" h="12414" extrusionOk="0">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0"/>
              <p:cNvSpPr/>
              <p:nvPr/>
            </p:nvSpPr>
            <p:spPr>
              <a:xfrm>
                <a:off x="-60742100" y="3920375"/>
                <a:ext cx="68550" cy="55175"/>
              </a:xfrm>
              <a:custGeom>
                <a:avLst/>
                <a:gdLst/>
                <a:ahLst/>
                <a:cxnLst/>
                <a:rect l="l" t="t" r="r" b="b"/>
                <a:pathLst>
                  <a:path w="2742" h="2207" extrusionOk="0">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0"/>
              <p:cNvSpPr/>
              <p:nvPr/>
            </p:nvSpPr>
            <p:spPr>
              <a:xfrm>
                <a:off x="-60740525" y="3741600"/>
                <a:ext cx="68550" cy="158325"/>
              </a:xfrm>
              <a:custGeom>
                <a:avLst/>
                <a:gdLst/>
                <a:ahLst/>
                <a:cxnLst/>
                <a:rect l="l" t="t" r="r" b="b"/>
                <a:pathLst>
                  <a:path w="2742" h="6333" extrusionOk="0">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9" name="Google Shape;1059;p40"/>
          <p:cNvGrpSpPr/>
          <p:nvPr/>
        </p:nvGrpSpPr>
        <p:grpSpPr>
          <a:xfrm>
            <a:off x="4611628" y="1304925"/>
            <a:ext cx="1920900" cy="3301800"/>
            <a:chOff x="4611628" y="1304925"/>
            <a:chExt cx="1920900" cy="3301800"/>
          </a:xfrm>
        </p:grpSpPr>
        <p:grpSp>
          <p:nvGrpSpPr>
            <p:cNvPr id="1060" name="Google Shape;1060;p40"/>
            <p:cNvGrpSpPr/>
            <p:nvPr/>
          </p:nvGrpSpPr>
          <p:grpSpPr>
            <a:xfrm rot="10800000" flipH="1">
              <a:off x="4749478" y="1304925"/>
              <a:ext cx="1645200" cy="3301800"/>
              <a:chOff x="4761583" y="1304925"/>
              <a:chExt cx="1645200" cy="3301800"/>
            </a:xfrm>
          </p:grpSpPr>
          <p:sp>
            <p:nvSpPr>
              <p:cNvPr id="1061" name="Google Shape;1061;p40"/>
              <p:cNvSpPr/>
              <p:nvPr/>
            </p:nvSpPr>
            <p:spPr>
              <a:xfrm>
                <a:off x="4969108" y="1476450"/>
                <a:ext cx="1171500" cy="11715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5EB2FC"/>
                  </a:solidFill>
                </a:endParaRPr>
              </a:p>
            </p:txBody>
          </p:sp>
          <p:sp>
            <p:nvSpPr>
              <p:cNvPr id="1062" name="Google Shape;1062;p40"/>
              <p:cNvSpPr/>
              <p:nvPr/>
            </p:nvSpPr>
            <p:spPr>
              <a:xfrm>
                <a:off x="5063608" y="1570950"/>
                <a:ext cx="982500" cy="9825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0">
                    <a:solidFill>
                      <a:srgbClr val="FCBD24"/>
                    </a:solidFill>
                    <a:latin typeface="Fira Sans Extra Condensed Medium"/>
                    <a:ea typeface="Fira Sans Extra Condensed Medium"/>
                    <a:cs typeface="Fira Sans Extra Condensed Medium"/>
                    <a:sym typeface="Fira Sans Extra Condensed Medium"/>
                  </a:rPr>
                  <a:t>O</a:t>
                </a:r>
                <a:endParaRPr>
                  <a:solidFill>
                    <a:srgbClr val="FCBD24"/>
                  </a:solidFill>
                </a:endParaRPr>
              </a:p>
            </p:txBody>
          </p:sp>
          <p:sp>
            <p:nvSpPr>
              <p:cNvPr id="1063" name="Google Shape;1063;p40"/>
              <p:cNvSpPr/>
              <p:nvPr/>
            </p:nvSpPr>
            <p:spPr>
              <a:xfrm>
                <a:off x="4761583" y="1304925"/>
                <a:ext cx="1645200" cy="3301800"/>
              </a:xfrm>
              <a:prstGeom prst="round2SameRect">
                <a:avLst>
                  <a:gd name="adj1" fmla="val 50000"/>
                  <a:gd name="adj2" fmla="val 0"/>
                </a:avLst>
              </a:prstGeom>
              <a:solidFill>
                <a:schemeClr val="accent4"/>
              </a:solidFill>
              <a:ln>
                <a:noFill/>
              </a:ln>
            </p:spPr>
            <p:txBody>
              <a:bodyPr spcFirstLastPara="1" wrap="square" lIns="0" tIns="1371600" rIns="0" bIns="91425" anchor="t" anchorCtr="0">
                <a:noAutofit/>
              </a:bodyPr>
              <a:lstStyle/>
              <a:p>
                <a:pPr marL="0" lvl="0" indent="0" algn="ctr" rtl="0">
                  <a:spcBef>
                    <a:spcPts val="0"/>
                  </a:spcBef>
                  <a:spcAft>
                    <a:spcPts val="0"/>
                  </a:spcAft>
                  <a:buClr>
                    <a:srgbClr val="000000"/>
                  </a:buClr>
                  <a:buSzPts val="1100"/>
                  <a:buFont typeface="Arial"/>
                  <a:buNone/>
                </a:pPr>
                <a:endParaRPr>
                  <a:solidFill>
                    <a:srgbClr val="FFFFFF"/>
                  </a:solidFill>
                </a:endParaRPr>
              </a:p>
            </p:txBody>
          </p:sp>
        </p:grpSp>
        <p:sp>
          <p:nvSpPr>
            <p:cNvPr id="1064" name="Google Shape;1064;p40"/>
            <p:cNvSpPr/>
            <p:nvPr/>
          </p:nvSpPr>
          <p:spPr>
            <a:xfrm rot="10800000" flipH="1">
              <a:off x="5080828" y="3358200"/>
              <a:ext cx="982500" cy="9825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69E781"/>
                </a:solidFill>
              </a:endParaRPr>
            </a:p>
          </p:txBody>
        </p:sp>
        <p:sp>
          <p:nvSpPr>
            <p:cNvPr id="1065" name="Google Shape;1065;p40"/>
            <p:cNvSpPr/>
            <p:nvPr/>
          </p:nvSpPr>
          <p:spPr>
            <a:xfrm>
              <a:off x="4741951" y="2203879"/>
              <a:ext cx="1779900" cy="501900"/>
            </a:xfrm>
            <a:prstGeom prst="rect">
              <a:avLst/>
            </a:prstGeom>
            <a:noFill/>
            <a:ln>
              <a:noFill/>
            </a:ln>
          </p:spPr>
          <p:txBody>
            <a:bodyPr spcFirstLastPara="1" wrap="square" lIns="90000" tIns="91425" rIns="274300" bIns="91425" anchor="ctr" anchorCtr="0">
              <a:noAutofit/>
            </a:bodyPr>
            <a:lstStyle/>
            <a:p>
              <a:pPr marL="0" marR="0" lvl="0" indent="0" algn="ctr" rtl="0">
                <a:spcBef>
                  <a:spcPts val="0"/>
                </a:spcBef>
                <a:spcAft>
                  <a:spcPts val="0"/>
                </a:spcAft>
                <a:buClr>
                  <a:srgbClr val="000000"/>
                </a:buClr>
                <a:buSzPts val="1100"/>
                <a:buFont typeface="Arial"/>
                <a:buNone/>
              </a:pPr>
              <a:r>
                <a:rPr lang="en" b="1" dirty="0" err="1">
                  <a:solidFill>
                    <a:schemeClr val="lt1"/>
                  </a:solidFill>
                  <a:latin typeface="Lato"/>
                  <a:ea typeface="Lato"/>
                  <a:cs typeface="Lato"/>
                  <a:sym typeface="Lato"/>
                </a:rPr>
                <a:t>Dieci</a:t>
              </a:r>
              <a:r>
                <a:rPr lang="en" b="1" dirty="0">
                  <a:solidFill>
                    <a:schemeClr val="lt1"/>
                  </a:solidFill>
                  <a:latin typeface="Lato"/>
                  <a:ea typeface="Lato"/>
                  <a:cs typeface="Lato"/>
                  <a:sym typeface="Lato"/>
                </a:rPr>
                <a:t> </a:t>
              </a:r>
              <a:r>
                <a:rPr lang="en" b="1" dirty="0" err="1">
                  <a:solidFill>
                    <a:schemeClr val="lt1"/>
                  </a:solidFill>
                  <a:latin typeface="Lato"/>
                  <a:ea typeface="Lato"/>
                  <a:cs typeface="Lato"/>
                  <a:sym typeface="Lato"/>
                </a:rPr>
                <a:t>lezioni</a:t>
              </a:r>
              <a:endParaRPr b="1" dirty="0">
                <a:solidFill>
                  <a:schemeClr val="lt1"/>
                </a:solidFill>
                <a:latin typeface="Lato"/>
                <a:ea typeface="Lato"/>
                <a:cs typeface="Lato"/>
                <a:sym typeface="Lato"/>
              </a:endParaRPr>
            </a:p>
          </p:txBody>
        </p:sp>
        <p:sp>
          <p:nvSpPr>
            <p:cNvPr id="1066" name="Google Shape;1066;p40"/>
            <p:cNvSpPr txBox="1"/>
            <p:nvPr/>
          </p:nvSpPr>
          <p:spPr>
            <a:xfrm>
              <a:off x="4611628" y="1858654"/>
              <a:ext cx="1920900"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lt1"/>
                  </a:solidFill>
                  <a:latin typeface="Ranchers"/>
                  <a:ea typeface="Ranchers"/>
                  <a:cs typeface="Ranchers"/>
                  <a:sym typeface="Ranchers"/>
                </a:rPr>
                <a:t>10</a:t>
              </a:r>
              <a:endParaRPr sz="2000" dirty="0">
                <a:solidFill>
                  <a:schemeClr val="lt1"/>
                </a:solidFill>
                <a:latin typeface="Ranchers"/>
                <a:ea typeface="Ranchers"/>
                <a:cs typeface="Ranchers"/>
                <a:sym typeface="Ranchers"/>
              </a:endParaRPr>
            </a:p>
          </p:txBody>
        </p:sp>
        <p:grpSp>
          <p:nvGrpSpPr>
            <p:cNvPr id="1067" name="Google Shape;1067;p40"/>
            <p:cNvGrpSpPr/>
            <p:nvPr/>
          </p:nvGrpSpPr>
          <p:grpSpPr>
            <a:xfrm>
              <a:off x="5377772" y="3620859"/>
              <a:ext cx="388610" cy="457187"/>
              <a:chOff x="-60597975" y="3367475"/>
              <a:chExt cx="268600" cy="317425"/>
            </a:xfrm>
          </p:grpSpPr>
          <p:sp>
            <p:nvSpPr>
              <p:cNvPr id="1068" name="Google Shape;1068;p40"/>
              <p:cNvSpPr/>
              <p:nvPr/>
            </p:nvSpPr>
            <p:spPr>
              <a:xfrm>
                <a:off x="-60535750" y="3495075"/>
                <a:ext cx="206375" cy="82725"/>
              </a:xfrm>
              <a:custGeom>
                <a:avLst/>
                <a:gdLst/>
                <a:ahLst/>
                <a:cxnLst/>
                <a:rect l="l" t="t" r="r" b="b"/>
                <a:pathLst>
                  <a:path w="8255" h="3309" extrusionOk="0">
                    <a:moveTo>
                      <a:pt x="5357" y="1229"/>
                    </a:moveTo>
                    <a:cubicBezTo>
                      <a:pt x="5577" y="1229"/>
                      <a:pt x="5766" y="1418"/>
                      <a:pt x="5766" y="1607"/>
                    </a:cubicBezTo>
                    <a:cubicBezTo>
                      <a:pt x="5766" y="1890"/>
                      <a:pt x="5577" y="2048"/>
                      <a:pt x="5357" y="2048"/>
                    </a:cubicBezTo>
                    <a:lnTo>
                      <a:pt x="2049" y="2048"/>
                    </a:lnTo>
                    <a:cubicBezTo>
                      <a:pt x="1797" y="2048"/>
                      <a:pt x="1639" y="1859"/>
                      <a:pt x="1639" y="1607"/>
                    </a:cubicBezTo>
                    <a:cubicBezTo>
                      <a:pt x="1639" y="1386"/>
                      <a:pt x="1828" y="1229"/>
                      <a:pt x="2049" y="1229"/>
                    </a:cubicBezTo>
                    <a:close/>
                    <a:moveTo>
                      <a:pt x="1" y="0"/>
                    </a:moveTo>
                    <a:lnTo>
                      <a:pt x="1" y="3308"/>
                    </a:lnTo>
                    <a:lnTo>
                      <a:pt x="8255" y="3308"/>
                    </a:lnTo>
                    <a:lnTo>
                      <a:pt x="82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0"/>
              <p:cNvSpPr/>
              <p:nvPr/>
            </p:nvSpPr>
            <p:spPr>
              <a:xfrm>
                <a:off x="-60432575" y="3367475"/>
                <a:ext cx="20500" cy="47275"/>
              </a:xfrm>
              <a:custGeom>
                <a:avLst/>
                <a:gdLst/>
                <a:ahLst/>
                <a:cxnLst/>
                <a:rect l="l" t="t" r="r" b="b"/>
                <a:pathLst>
                  <a:path w="820" h="1891" extrusionOk="0">
                    <a:moveTo>
                      <a:pt x="1" y="0"/>
                    </a:moveTo>
                    <a:lnTo>
                      <a:pt x="1" y="1891"/>
                    </a:lnTo>
                    <a:cubicBezTo>
                      <a:pt x="127" y="1765"/>
                      <a:pt x="221" y="1639"/>
                      <a:pt x="379" y="1639"/>
                    </a:cubicBezTo>
                    <a:cubicBezTo>
                      <a:pt x="600" y="1639"/>
                      <a:pt x="694" y="1765"/>
                      <a:pt x="820" y="1891"/>
                    </a:cubicBezTo>
                    <a:lnTo>
                      <a:pt x="8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0"/>
              <p:cNvSpPr/>
              <p:nvPr/>
            </p:nvSpPr>
            <p:spPr>
              <a:xfrm>
                <a:off x="-60535750" y="3367475"/>
                <a:ext cx="206375" cy="107150"/>
              </a:xfrm>
              <a:custGeom>
                <a:avLst/>
                <a:gdLst/>
                <a:ahLst/>
                <a:cxnLst/>
                <a:rect l="l" t="t" r="r" b="b"/>
                <a:pathLst>
                  <a:path w="8255" h="4286" extrusionOk="0">
                    <a:moveTo>
                      <a:pt x="1" y="0"/>
                    </a:moveTo>
                    <a:lnTo>
                      <a:pt x="1" y="4285"/>
                    </a:lnTo>
                    <a:lnTo>
                      <a:pt x="8255" y="4285"/>
                    </a:lnTo>
                    <a:lnTo>
                      <a:pt x="8255" y="1261"/>
                    </a:lnTo>
                    <a:cubicBezTo>
                      <a:pt x="8255" y="567"/>
                      <a:pt x="7720" y="32"/>
                      <a:pt x="7026" y="32"/>
                    </a:cubicBezTo>
                    <a:lnTo>
                      <a:pt x="5829" y="32"/>
                    </a:lnTo>
                    <a:lnTo>
                      <a:pt x="5829" y="2930"/>
                    </a:lnTo>
                    <a:cubicBezTo>
                      <a:pt x="5829" y="3182"/>
                      <a:pt x="5633" y="3350"/>
                      <a:pt x="5418" y="3350"/>
                    </a:cubicBezTo>
                    <a:cubicBezTo>
                      <a:pt x="5311" y="3350"/>
                      <a:pt x="5199" y="3308"/>
                      <a:pt x="5105" y="3214"/>
                    </a:cubicBezTo>
                    <a:lnTo>
                      <a:pt x="4569" y="2678"/>
                    </a:lnTo>
                    <a:lnTo>
                      <a:pt x="4002" y="3214"/>
                    </a:lnTo>
                    <a:cubicBezTo>
                      <a:pt x="3917" y="3289"/>
                      <a:pt x="3821" y="3322"/>
                      <a:pt x="3728" y="3322"/>
                    </a:cubicBezTo>
                    <a:cubicBezTo>
                      <a:pt x="3510" y="3322"/>
                      <a:pt x="3309" y="3142"/>
                      <a:pt x="3309" y="2899"/>
                    </a:cubicBezTo>
                    <a:lnTo>
                      <a:pt x="3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0"/>
              <p:cNvSpPr/>
              <p:nvPr/>
            </p:nvSpPr>
            <p:spPr>
              <a:xfrm>
                <a:off x="-60597975" y="3368175"/>
                <a:ext cx="40200" cy="316725"/>
              </a:xfrm>
              <a:custGeom>
                <a:avLst/>
                <a:gdLst/>
                <a:ahLst/>
                <a:cxnLst/>
                <a:rect l="l" t="t" r="r" b="b"/>
                <a:pathLst>
                  <a:path w="1608" h="12669" extrusionOk="0">
                    <a:moveTo>
                      <a:pt x="337" y="0"/>
                    </a:moveTo>
                    <a:cubicBezTo>
                      <a:pt x="163" y="0"/>
                      <a:pt x="1" y="178"/>
                      <a:pt x="1" y="382"/>
                    </a:cubicBezTo>
                    <a:lnTo>
                      <a:pt x="1" y="12259"/>
                    </a:lnTo>
                    <a:cubicBezTo>
                      <a:pt x="1" y="12480"/>
                      <a:pt x="190" y="12669"/>
                      <a:pt x="379" y="12669"/>
                    </a:cubicBezTo>
                    <a:lnTo>
                      <a:pt x="1608" y="12669"/>
                    </a:lnTo>
                    <a:lnTo>
                      <a:pt x="1608" y="4"/>
                    </a:lnTo>
                    <a:lnTo>
                      <a:pt x="379" y="4"/>
                    </a:lnTo>
                    <a:cubicBezTo>
                      <a:pt x="365" y="2"/>
                      <a:pt x="351" y="0"/>
                      <a:pt x="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0"/>
              <p:cNvSpPr/>
              <p:nvPr/>
            </p:nvSpPr>
            <p:spPr>
              <a:xfrm>
                <a:off x="-60535750" y="3597450"/>
                <a:ext cx="206375" cy="86675"/>
              </a:xfrm>
              <a:custGeom>
                <a:avLst/>
                <a:gdLst/>
                <a:ahLst/>
                <a:cxnLst/>
                <a:rect l="l" t="t" r="r" b="b"/>
                <a:pathLst>
                  <a:path w="8255" h="3467" extrusionOk="0">
                    <a:moveTo>
                      <a:pt x="1" y="1"/>
                    </a:moveTo>
                    <a:lnTo>
                      <a:pt x="1" y="3466"/>
                    </a:lnTo>
                    <a:lnTo>
                      <a:pt x="7026" y="3466"/>
                    </a:lnTo>
                    <a:cubicBezTo>
                      <a:pt x="7720" y="3466"/>
                      <a:pt x="8255" y="2931"/>
                      <a:pt x="8255" y="2206"/>
                    </a:cubicBezTo>
                    <a:lnTo>
                      <a:pt x="82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73" name="Google Shape;1073;p40"/>
          <p:cNvGrpSpPr/>
          <p:nvPr/>
        </p:nvGrpSpPr>
        <p:grpSpPr>
          <a:xfrm>
            <a:off x="6611783" y="1304925"/>
            <a:ext cx="1920901" cy="3301800"/>
            <a:chOff x="6611783" y="1304925"/>
            <a:chExt cx="1920901" cy="3301800"/>
          </a:xfrm>
        </p:grpSpPr>
        <p:sp>
          <p:nvSpPr>
            <p:cNvPr id="1074" name="Google Shape;1074;p40"/>
            <p:cNvSpPr/>
            <p:nvPr/>
          </p:nvSpPr>
          <p:spPr>
            <a:xfrm rot="10800000" flipH="1">
              <a:off x="6749634" y="1304925"/>
              <a:ext cx="1645200" cy="3301800"/>
            </a:xfrm>
            <a:prstGeom prst="round2SameRect">
              <a:avLst>
                <a:gd name="adj1" fmla="val 50000"/>
                <a:gd name="adj2" fmla="val 0"/>
              </a:avLst>
            </a:prstGeom>
            <a:solidFill>
              <a:schemeClr val="dk2"/>
            </a:solidFill>
            <a:ln>
              <a:noFill/>
            </a:ln>
          </p:spPr>
          <p:txBody>
            <a:bodyPr spcFirstLastPara="1" wrap="square" lIns="0" tIns="1371600" rIns="0" bIns="91425" anchor="t" anchorCtr="0">
              <a:noAutofit/>
            </a:bodyPr>
            <a:lstStyle/>
            <a:p>
              <a:pPr marL="0" lvl="0" indent="0" algn="ctr" rtl="0">
                <a:spcBef>
                  <a:spcPts val="0"/>
                </a:spcBef>
                <a:spcAft>
                  <a:spcPts val="0"/>
                </a:spcAft>
                <a:buClr>
                  <a:srgbClr val="000000"/>
                </a:buClr>
                <a:buSzPts val="1100"/>
                <a:buFont typeface="Arial"/>
                <a:buNone/>
              </a:pPr>
              <a:endParaRPr sz="1200">
                <a:solidFill>
                  <a:srgbClr val="FFFFFF"/>
                </a:solidFill>
                <a:latin typeface="Roboto"/>
                <a:ea typeface="Roboto"/>
                <a:cs typeface="Roboto"/>
                <a:sym typeface="Roboto"/>
              </a:endParaRPr>
            </a:p>
          </p:txBody>
        </p:sp>
        <p:sp>
          <p:nvSpPr>
            <p:cNvPr id="1075" name="Google Shape;1075;p40"/>
            <p:cNvSpPr/>
            <p:nvPr/>
          </p:nvSpPr>
          <p:spPr>
            <a:xfrm rot="10800000" flipH="1">
              <a:off x="7080984" y="3358200"/>
              <a:ext cx="982500" cy="9825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4949E7"/>
                </a:solidFill>
              </a:endParaRPr>
            </a:p>
          </p:txBody>
        </p:sp>
        <p:sp>
          <p:nvSpPr>
            <p:cNvPr id="1076" name="Google Shape;1076;p40"/>
            <p:cNvSpPr/>
            <p:nvPr/>
          </p:nvSpPr>
          <p:spPr>
            <a:xfrm>
              <a:off x="6611783" y="2542418"/>
              <a:ext cx="1920899" cy="501900"/>
            </a:xfrm>
            <a:prstGeom prst="rect">
              <a:avLst/>
            </a:prstGeom>
            <a:noFill/>
            <a:ln>
              <a:noFill/>
            </a:ln>
          </p:spPr>
          <p:txBody>
            <a:bodyPr spcFirstLastPara="1" wrap="square" lIns="274300" tIns="91425" rIns="274300" bIns="91425" anchor="ctr" anchorCtr="0">
              <a:noAutofit/>
            </a:bodyPr>
            <a:lstStyle/>
            <a:p>
              <a:pPr marL="0" marR="0" lvl="0" indent="0" algn="ctr" rtl="0">
                <a:spcBef>
                  <a:spcPts val="0"/>
                </a:spcBef>
                <a:spcAft>
                  <a:spcPts val="0"/>
                </a:spcAft>
                <a:buClr>
                  <a:srgbClr val="000000"/>
                </a:buClr>
                <a:buSzPts val="1100"/>
                <a:buFont typeface="Arial"/>
                <a:buNone/>
              </a:pPr>
              <a:r>
                <a:rPr lang="en" b="1" dirty="0" err="1">
                  <a:solidFill>
                    <a:schemeClr val="lt1"/>
                  </a:solidFill>
                  <a:latin typeface="Lato"/>
                  <a:ea typeface="Lato"/>
                  <a:cs typeface="Lato"/>
                  <a:sym typeface="Lato"/>
                </a:rPr>
                <a:t>Più</a:t>
              </a:r>
              <a:r>
                <a:rPr lang="en" b="1" dirty="0">
                  <a:solidFill>
                    <a:schemeClr val="lt1"/>
                  </a:solidFill>
                  <a:latin typeface="Lato"/>
                  <a:ea typeface="Lato"/>
                  <a:cs typeface="Lato"/>
                  <a:sym typeface="Lato"/>
                </a:rPr>
                <a:t> di </a:t>
              </a:r>
              <a:r>
                <a:rPr lang="en" b="1" dirty="0" err="1">
                  <a:solidFill>
                    <a:schemeClr val="lt1"/>
                  </a:solidFill>
                  <a:latin typeface="Lato"/>
                  <a:ea typeface="Lato"/>
                  <a:cs typeface="Lato"/>
                  <a:sym typeface="Lato"/>
                </a:rPr>
                <a:t>dieci</a:t>
              </a:r>
              <a:r>
                <a:rPr lang="en" b="1" dirty="0">
                  <a:solidFill>
                    <a:schemeClr val="lt1"/>
                  </a:solidFill>
                  <a:latin typeface="Lato"/>
                  <a:ea typeface="Lato"/>
                  <a:cs typeface="Lato"/>
                  <a:sym typeface="Lato"/>
                </a:rPr>
                <a:t> worksheet (o </a:t>
              </a:r>
              <a:r>
                <a:rPr lang="en" b="1" dirty="0" err="1">
                  <a:solidFill>
                    <a:schemeClr val="lt1"/>
                  </a:solidFill>
                  <a:latin typeface="Lato"/>
                  <a:ea typeface="Lato"/>
                  <a:cs typeface="Lato"/>
                  <a:sym typeface="Lato"/>
                </a:rPr>
                <a:t>fogli</a:t>
              </a:r>
              <a:r>
                <a:rPr lang="en" b="1" dirty="0">
                  <a:solidFill>
                    <a:schemeClr val="lt1"/>
                  </a:solidFill>
                  <a:latin typeface="Lato"/>
                  <a:ea typeface="Lato"/>
                  <a:cs typeface="Lato"/>
                  <a:sym typeface="Lato"/>
                </a:rPr>
                <a:t> di </a:t>
              </a:r>
              <a:r>
                <a:rPr lang="en" b="1" dirty="0" err="1">
                  <a:solidFill>
                    <a:schemeClr val="lt1"/>
                  </a:solidFill>
                  <a:latin typeface="Lato"/>
                  <a:ea typeface="Lato"/>
                  <a:cs typeface="Lato"/>
                  <a:sym typeface="Lato"/>
                </a:rPr>
                <a:t>attività</a:t>
              </a:r>
              <a:r>
                <a:rPr lang="en" b="1" dirty="0">
                  <a:solidFill>
                    <a:schemeClr val="lt1"/>
                  </a:solidFill>
                  <a:latin typeface="Lato"/>
                  <a:ea typeface="Lato"/>
                  <a:cs typeface="Lato"/>
                  <a:sym typeface="Lato"/>
                </a:rPr>
                <a:t>) </a:t>
              </a:r>
              <a:r>
                <a:rPr lang="en" b="1" dirty="0" err="1">
                  <a:solidFill>
                    <a:schemeClr val="lt1"/>
                  </a:solidFill>
                  <a:latin typeface="Lato"/>
                  <a:ea typeface="Lato"/>
                  <a:cs typeface="Lato"/>
                  <a:sym typeface="Lato"/>
                </a:rPr>
                <a:t>cartacei</a:t>
              </a:r>
              <a:r>
                <a:rPr lang="en" b="1" dirty="0">
                  <a:solidFill>
                    <a:schemeClr val="lt1"/>
                  </a:solidFill>
                  <a:latin typeface="Lato"/>
                  <a:ea typeface="Lato"/>
                  <a:cs typeface="Lato"/>
                  <a:sym typeface="Lato"/>
                </a:rPr>
                <a:t> e </a:t>
              </a:r>
              <a:r>
                <a:rPr lang="en" b="1" dirty="0" err="1">
                  <a:solidFill>
                    <a:schemeClr val="lt1"/>
                  </a:solidFill>
                  <a:latin typeface="Lato"/>
                  <a:ea typeface="Lato"/>
                  <a:cs typeface="Lato"/>
                  <a:sym typeface="Lato"/>
                </a:rPr>
                <a:t>digitali</a:t>
              </a:r>
              <a:endParaRPr b="1" dirty="0">
                <a:solidFill>
                  <a:schemeClr val="lt1"/>
                </a:solidFill>
                <a:latin typeface="Lato"/>
                <a:ea typeface="Lato"/>
                <a:cs typeface="Lato"/>
                <a:sym typeface="Lato"/>
              </a:endParaRPr>
            </a:p>
          </p:txBody>
        </p:sp>
        <p:sp>
          <p:nvSpPr>
            <p:cNvPr id="1077" name="Google Shape;1077;p40"/>
            <p:cNvSpPr txBox="1"/>
            <p:nvPr/>
          </p:nvSpPr>
          <p:spPr>
            <a:xfrm>
              <a:off x="6611784" y="1862836"/>
              <a:ext cx="1920900"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lt1"/>
                  </a:solidFill>
                  <a:latin typeface="Ranchers"/>
                  <a:ea typeface="Ranchers"/>
                  <a:cs typeface="Ranchers"/>
                  <a:sym typeface="Ranchers"/>
                </a:rPr>
                <a:t>10+</a:t>
              </a:r>
              <a:endParaRPr sz="2000" dirty="0">
                <a:solidFill>
                  <a:schemeClr val="lt1"/>
                </a:solidFill>
                <a:latin typeface="Ranchers"/>
                <a:ea typeface="Ranchers"/>
                <a:cs typeface="Ranchers"/>
                <a:sym typeface="Ranchers"/>
              </a:endParaRPr>
            </a:p>
          </p:txBody>
        </p:sp>
        <p:grpSp>
          <p:nvGrpSpPr>
            <p:cNvPr id="1078" name="Google Shape;1078;p40"/>
            <p:cNvGrpSpPr/>
            <p:nvPr/>
          </p:nvGrpSpPr>
          <p:grpSpPr>
            <a:xfrm>
              <a:off x="7337752" y="3620852"/>
              <a:ext cx="445780" cy="457197"/>
              <a:chOff x="-59400775" y="4084200"/>
              <a:chExt cx="311125" cy="315875"/>
            </a:xfrm>
          </p:grpSpPr>
          <p:sp>
            <p:nvSpPr>
              <p:cNvPr id="1079" name="Google Shape;1079;p40"/>
              <p:cNvSpPr/>
              <p:nvPr/>
            </p:nvSpPr>
            <p:spPr>
              <a:xfrm>
                <a:off x="-59400775" y="4317350"/>
                <a:ext cx="89800" cy="82725"/>
              </a:xfrm>
              <a:custGeom>
                <a:avLst/>
                <a:gdLst/>
                <a:ahLst/>
                <a:cxnLst/>
                <a:rect l="l" t="t" r="r" b="b"/>
                <a:pathLst>
                  <a:path w="3592" h="3309" extrusionOk="0">
                    <a:moveTo>
                      <a:pt x="1796" y="851"/>
                    </a:moveTo>
                    <a:cubicBezTo>
                      <a:pt x="2048" y="851"/>
                      <a:pt x="2237" y="1071"/>
                      <a:pt x="2237" y="1260"/>
                    </a:cubicBezTo>
                    <a:cubicBezTo>
                      <a:pt x="2237" y="1449"/>
                      <a:pt x="2048" y="1701"/>
                      <a:pt x="1796" y="1701"/>
                    </a:cubicBezTo>
                    <a:cubicBezTo>
                      <a:pt x="1576" y="1701"/>
                      <a:pt x="1418" y="1481"/>
                      <a:pt x="1418" y="1260"/>
                    </a:cubicBezTo>
                    <a:cubicBezTo>
                      <a:pt x="1418" y="1008"/>
                      <a:pt x="1576" y="851"/>
                      <a:pt x="1796" y="851"/>
                    </a:cubicBezTo>
                    <a:close/>
                    <a:moveTo>
                      <a:pt x="0" y="0"/>
                    </a:moveTo>
                    <a:lnTo>
                      <a:pt x="0" y="2079"/>
                    </a:lnTo>
                    <a:cubicBezTo>
                      <a:pt x="0" y="2741"/>
                      <a:pt x="536" y="3308"/>
                      <a:pt x="1229" y="3308"/>
                    </a:cubicBezTo>
                    <a:lnTo>
                      <a:pt x="2332" y="3308"/>
                    </a:lnTo>
                    <a:cubicBezTo>
                      <a:pt x="2993" y="3308"/>
                      <a:pt x="3592" y="2741"/>
                      <a:pt x="3592" y="2079"/>
                    </a:cubicBezTo>
                    <a:lnTo>
                      <a:pt x="35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0"/>
              <p:cNvSpPr/>
              <p:nvPr/>
            </p:nvSpPr>
            <p:spPr>
              <a:xfrm>
                <a:off x="-59400000" y="4084200"/>
                <a:ext cx="89825" cy="212700"/>
              </a:xfrm>
              <a:custGeom>
                <a:avLst/>
                <a:gdLst/>
                <a:ahLst/>
                <a:cxnLst/>
                <a:rect l="l" t="t" r="r" b="b"/>
                <a:pathLst>
                  <a:path w="3593" h="8508" extrusionOk="0">
                    <a:moveTo>
                      <a:pt x="1734" y="1607"/>
                    </a:moveTo>
                    <a:cubicBezTo>
                      <a:pt x="1923" y="1607"/>
                      <a:pt x="2175" y="1797"/>
                      <a:pt x="2175" y="2049"/>
                    </a:cubicBezTo>
                    <a:lnTo>
                      <a:pt x="2175" y="7278"/>
                    </a:lnTo>
                    <a:cubicBezTo>
                      <a:pt x="2175" y="7499"/>
                      <a:pt x="1986" y="7656"/>
                      <a:pt x="1734" y="7656"/>
                    </a:cubicBezTo>
                    <a:cubicBezTo>
                      <a:pt x="1513" y="7656"/>
                      <a:pt x="1356" y="7467"/>
                      <a:pt x="1356" y="7278"/>
                    </a:cubicBezTo>
                    <a:lnTo>
                      <a:pt x="1356" y="2049"/>
                    </a:lnTo>
                    <a:cubicBezTo>
                      <a:pt x="1356" y="1797"/>
                      <a:pt x="1545" y="1607"/>
                      <a:pt x="1734" y="1607"/>
                    </a:cubicBezTo>
                    <a:close/>
                    <a:moveTo>
                      <a:pt x="1230" y="1"/>
                    </a:moveTo>
                    <a:cubicBezTo>
                      <a:pt x="568" y="1"/>
                      <a:pt x="1" y="536"/>
                      <a:pt x="1" y="1198"/>
                    </a:cubicBezTo>
                    <a:lnTo>
                      <a:pt x="1" y="8507"/>
                    </a:lnTo>
                    <a:lnTo>
                      <a:pt x="3593" y="8507"/>
                    </a:lnTo>
                    <a:lnTo>
                      <a:pt x="3593" y="1198"/>
                    </a:lnTo>
                    <a:cubicBezTo>
                      <a:pt x="3561" y="536"/>
                      <a:pt x="2994" y="1"/>
                      <a:pt x="23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0"/>
              <p:cNvSpPr/>
              <p:nvPr/>
            </p:nvSpPr>
            <p:spPr>
              <a:xfrm>
                <a:off x="-59290500" y="4317350"/>
                <a:ext cx="89800" cy="82725"/>
              </a:xfrm>
              <a:custGeom>
                <a:avLst/>
                <a:gdLst/>
                <a:ahLst/>
                <a:cxnLst/>
                <a:rect l="l" t="t" r="r" b="b"/>
                <a:pathLst>
                  <a:path w="3592" h="3309" extrusionOk="0">
                    <a:moveTo>
                      <a:pt x="1796" y="851"/>
                    </a:moveTo>
                    <a:cubicBezTo>
                      <a:pt x="2048" y="851"/>
                      <a:pt x="2205" y="1071"/>
                      <a:pt x="2205" y="1260"/>
                    </a:cubicBezTo>
                    <a:cubicBezTo>
                      <a:pt x="2205" y="1449"/>
                      <a:pt x="2016" y="1701"/>
                      <a:pt x="1796" y="1701"/>
                    </a:cubicBezTo>
                    <a:cubicBezTo>
                      <a:pt x="1575" y="1701"/>
                      <a:pt x="1386" y="1481"/>
                      <a:pt x="1386" y="1260"/>
                    </a:cubicBezTo>
                    <a:cubicBezTo>
                      <a:pt x="1386" y="1008"/>
                      <a:pt x="1575" y="851"/>
                      <a:pt x="1796" y="851"/>
                    </a:cubicBezTo>
                    <a:close/>
                    <a:moveTo>
                      <a:pt x="0" y="0"/>
                    </a:moveTo>
                    <a:lnTo>
                      <a:pt x="0" y="2079"/>
                    </a:lnTo>
                    <a:cubicBezTo>
                      <a:pt x="0" y="2741"/>
                      <a:pt x="536" y="3308"/>
                      <a:pt x="1260" y="3308"/>
                    </a:cubicBezTo>
                    <a:lnTo>
                      <a:pt x="2363" y="3308"/>
                    </a:lnTo>
                    <a:cubicBezTo>
                      <a:pt x="3025" y="3308"/>
                      <a:pt x="3592" y="2741"/>
                      <a:pt x="3592" y="2079"/>
                    </a:cubicBezTo>
                    <a:lnTo>
                      <a:pt x="35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0"/>
              <p:cNvSpPr/>
              <p:nvPr/>
            </p:nvSpPr>
            <p:spPr>
              <a:xfrm>
                <a:off x="-59290500" y="4084200"/>
                <a:ext cx="89800" cy="212700"/>
              </a:xfrm>
              <a:custGeom>
                <a:avLst/>
                <a:gdLst/>
                <a:ahLst/>
                <a:cxnLst/>
                <a:rect l="l" t="t" r="r" b="b"/>
                <a:pathLst>
                  <a:path w="3592" h="8508" extrusionOk="0">
                    <a:moveTo>
                      <a:pt x="1796" y="1607"/>
                    </a:moveTo>
                    <a:cubicBezTo>
                      <a:pt x="2048" y="1607"/>
                      <a:pt x="2205" y="1797"/>
                      <a:pt x="2205" y="2049"/>
                    </a:cubicBezTo>
                    <a:lnTo>
                      <a:pt x="2205" y="7278"/>
                    </a:lnTo>
                    <a:cubicBezTo>
                      <a:pt x="2205" y="7499"/>
                      <a:pt x="2016" y="7656"/>
                      <a:pt x="1796" y="7656"/>
                    </a:cubicBezTo>
                    <a:cubicBezTo>
                      <a:pt x="1607" y="7656"/>
                      <a:pt x="1386" y="7467"/>
                      <a:pt x="1386" y="7278"/>
                    </a:cubicBezTo>
                    <a:lnTo>
                      <a:pt x="1386" y="2049"/>
                    </a:lnTo>
                    <a:cubicBezTo>
                      <a:pt x="1386" y="1797"/>
                      <a:pt x="1575" y="1607"/>
                      <a:pt x="1796" y="1607"/>
                    </a:cubicBezTo>
                    <a:close/>
                    <a:moveTo>
                      <a:pt x="1260" y="1"/>
                    </a:moveTo>
                    <a:cubicBezTo>
                      <a:pt x="599" y="1"/>
                      <a:pt x="0" y="536"/>
                      <a:pt x="0" y="1198"/>
                    </a:cubicBezTo>
                    <a:lnTo>
                      <a:pt x="0" y="8507"/>
                    </a:lnTo>
                    <a:lnTo>
                      <a:pt x="3592" y="8507"/>
                    </a:lnTo>
                    <a:lnTo>
                      <a:pt x="3592" y="1198"/>
                    </a:lnTo>
                    <a:cubicBezTo>
                      <a:pt x="3592" y="536"/>
                      <a:pt x="3025" y="1"/>
                      <a:pt x="23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0"/>
              <p:cNvSpPr/>
              <p:nvPr/>
            </p:nvSpPr>
            <p:spPr>
              <a:xfrm>
                <a:off x="-59181025" y="4317350"/>
                <a:ext cx="89800" cy="82725"/>
              </a:xfrm>
              <a:custGeom>
                <a:avLst/>
                <a:gdLst/>
                <a:ahLst/>
                <a:cxnLst/>
                <a:rect l="l" t="t" r="r" b="b"/>
                <a:pathLst>
                  <a:path w="3592" h="3309" extrusionOk="0">
                    <a:moveTo>
                      <a:pt x="1828" y="851"/>
                    </a:moveTo>
                    <a:cubicBezTo>
                      <a:pt x="2080" y="851"/>
                      <a:pt x="2269" y="1071"/>
                      <a:pt x="2269" y="1260"/>
                    </a:cubicBezTo>
                    <a:cubicBezTo>
                      <a:pt x="2269" y="1449"/>
                      <a:pt x="2080" y="1701"/>
                      <a:pt x="1828" y="1701"/>
                    </a:cubicBezTo>
                    <a:cubicBezTo>
                      <a:pt x="1607" y="1701"/>
                      <a:pt x="1450" y="1481"/>
                      <a:pt x="1450" y="1260"/>
                    </a:cubicBezTo>
                    <a:cubicBezTo>
                      <a:pt x="1450" y="1008"/>
                      <a:pt x="1607" y="851"/>
                      <a:pt x="1828" y="851"/>
                    </a:cubicBezTo>
                    <a:close/>
                    <a:moveTo>
                      <a:pt x="0" y="0"/>
                    </a:moveTo>
                    <a:lnTo>
                      <a:pt x="0" y="2079"/>
                    </a:lnTo>
                    <a:lnTo>
                      <a:pt x="32" y="2079"/>
                    </a:lnTo>
                    <a:cubicBezTo>
                      <a:pt x="32" y="2741"/>
                      <a:pt x="567" y="3308"/>
                      <a:pt x="1261" y="3308"/>
                    </a:cubicBezTo>
                    <a:lnTo>
                      <a:pt x="2363" y="3308"/>
                    </a:lnTo>
                    <a:cubicBezTo>
                      <a:pt x="3025" y="3308"/>
                      <a:pt x="3592" y="2741"/>
                      <a:pt x="3592" y="2079"/>
                    </a:cubicBezTo>
                    <a:lnTo>
                      <a:pt x="35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0"/>
              <p:cNvSpPr/>
              <p:nvPr/>
            </p:nvSpPr>
            <p:spPr>
              <a:xfrm>
                <a:off x="-59179450" y="4084200"/>
                <a:ext cx="89800" cy="212700"/>
              </a:xfrm>
              <a:custGeom>
                <a:avLst/>
                <a:gdLst/>
                <a:ahLst/>
                <a:cxnLst/>
                <a:rect l="l" t="t" r="r" b="b"/>
                <a:pathLst>
                  <a:path w="3592" h="8508" extrusionOk="0">
                    <a:moveTo>
                      <a:pt x="1733" y="1607"/>
                    </a:moveTo>
                    <a:cubicBezTo>
                      <a:pt x="1922" y="1607"/>
                      <a:pt x="2174" y="1797"/>
                      <a:pt x="2174" y="2049"/>
                    </a:cubicBezTo>
                    <a:lnTo>
                      <a:pt x="2174" y="7278"/>
                    </a:lnTo>
                    <a:cubicBezTo>
                      <a:pt x="2174" y="7499"/>
                      <a:pt x="1985" y="7656"/>
                      <a:pt x="1733" y="7656"/>
                    </a:cubicBezTo>
                    <a:cubicBezTo>
                      <a:pt x="1513" y="7656"/>
                      <a:pt x="1355" y="7467"/>
                      <a:pt x="1355" y="7278"/>
                    </a:cubicBezTo>
                    <a:lnTo>
                      <a:pt x="1355" y="2049"/>
                    </a:lnTo>
                    <a:cubicBezTo>
                      <a:pt x="1355" y="1797"/>
                      <a:pt x="1544" y="1607"/>
                      <a:pt x="1733" y="1607"/>
                    </a:cubicBezTo>
                    <a:close/>
                    <a:moveTo>
                      <a:pt x="1229" y="1"/>
                    </a:moveTo>
                    <a:cubicBezTo>
                      <a:pt x="567" y="1"/>
                      <a:pt x="0" y="536"/>
                      <a:pt x="0" y="1198"/>
                    </a:cubicBezTo>
                    <a:lnTo>
                      <a:pt x="0" y="8507"/>
                    </a:lnTo>
                    <a:lnTo>
                      <a:pt x="3592" y="8507"/>
                    </a:lnTo>
                    <a:lnTo>
                      <a:pt x="3592" y="1198"/>
                    </a:lnTo>
                    <a:cubicBezTo>
                      <a:pt x="3560" y="536"/>
                      <a:pt x="2993" y="1"/>
                      <a:pt x="23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7" name="Immagine 4" descr="Immagine che contiene testo, grafica vettoriale&#10;&#10;Descrizione generata automaticamente">
            <a:extLst>
              <a:ext uri="{FF2B5EF4-FFF2-40B4-BE49-F238E27FC236}">
                <a16:creationId xmlns:a16="http://schemas.microsoft.com/office/drawing/2014/main" id="{24F99571-1CDD-E047-BAF9-25F6A6CE4225}"/>
              </a:ext>
            </a:extLst>
          </p:cNvPr>
          <p:cNvPicPr>
            <a:picLocks noChangeAspect="1"/>
          </p:cNvPicPr>
          <p:nvPr/>
        </p:nvPicPr>
        <p:blipFill rotWithShape="1">
          <a:blip r:embed="rId3"/>
          <a:srcRect t="58" r="-2" b="-2"/>
          <a:stretch/>
        </p:blipFill>
        <p:spPr>
          <a:xfrm>
            <a:off x="8063484" y="125164"/>
            <a:ext cx="866386" cy="865879"/>
          </a:xfrm>
          <a:prstGeom prst="rect">
            <a:avLst/>
          </a:prstGeom>
        </p:spPr>
      </p:pic>
    </p:spTree>
    <p:extLst>
      <p:ext uri="{BB962C8B-B14F-4D97-AF65-F5344CB8AC3E}">
        <p14:creationId xmlns:p14="http://schemas.microsoft.com/office/powerpoint/2010/main" val="3682421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39"/>
          <p:cNvSpPr txBox="1">
            <a:spLocks noGrp="1"/>
          </p:cNvSpPr>
          <p:nvPr>
            <p:ph type="title"/>
          </p:nvPr>
        </p:nvSpPr>
        <p:spPr>
          <a:xfrm>
            <a:off x="538550" y="533400"/>
            <a:ext cx="8067000" cy="29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PROBLEMATICHE CLIL</a:t>
            </a:r>
            <a:endParaRPr sz="2500" b="0" dirty="0">
              <a:solidFill>
                <a:schemeClr val="lt2"/>
              </a:solidFill>
              <a:latin typeface="Ranchers"/>
              <a:ea typeface="Ranchers"/>
              <a:cs typeface="Ranchers"/>
              <a:sym typeface="Ranchers"/>
            </a:endParaRPr>
          </a:p>
        </p:txBody>
      </p:sp>
      <p:pic>
        <p:nvPicPr>
          <p:cNvPr id="1023" name="Google Shape;1023;p39" title="Gráfico">
            <a:hlinkClick r:id="rId3"/>
          </p:cNvPr>
          <p:cNvPicPr preferRelativeResize="0"/>
          <p:nvPr/>
        </p:nvPicPr>
        <p:blipFill>
          <a:blip r:embed="rId4">
            <a:alphaModFix/>
          </a:blip>
          <a:stretch>
            <a:fillRect/>
          </a:stretch>
        </p:blipFill>
        <p:spPr>
          <a:xfrm>
            <a:off x="2065505" y="1137825"/>
            <a:ext cx="5012991" cy="3099699"/>
          </a:xfrm>
          <a:prstGeom prst="rect">
            <a:avLst/>
          </a:prstGeom>
          <a:noFill/>
          <a:ln>
            <a:noFill/>
          </a:ln>
        </p:spPr>
      </p:pic>
      <p:grpSp>
        <p:nvGrpSpPr>
          <p:cNvPr id="1024" name="Google Shape;1024;p39"/>
          <p:cNvGrpSpPr/>
          <p:nvPr/>
        </p:nvGrpSpPr>
        <p:grpSpPr>
          <a:xfrm>
            <a:off x="341583" y="1298624"/>
            <a:ext cx="2117877" cy="893276"/>
            <a:chOff x="341583" y="1412924"/>
            <a:chExt cx="2117877" cy="893276"/>
          </a:xfrm>
        </p:grpSpPr>
        <p:sp>
          <p:nvSpPr>
            <p:cNvPr id="1025" name="Google Shape;1025;p39"/>
            <p:cNvSpPr/>
            <p:nvPr/>
          </p:nvSpPr>
          <p:spPr>
            <a:xfrm>
              <a:off x="341583" y="1804300"/>
              <a:ext cx="1920900" cy="501900"/>
            </a:xfrm>
            <a:prstGeom prst="rect">
              <a:avLst/>
            </a:prstGeom>
            <a:noFill/>
            <a:ln>
              <a:noFill/>
            </a:ln>
          </p:spPr>
          <p:txBody>
            <a:bodyPr spcFirstLastPara="1" wrap="square" lIns="270000" tIns="91425" rIns="274300" bIns="91425" anchor="ctr" anchorCtr="0">
              <a:noAutofit/>
            </a:bodyPr>
            <a:lstStyle/>
            <a:p>
              <a:pPr marL="0" marR="0" lvl="0" indent="0" algn="l" rtl="0">
                <a:spcBef>
                  <a:spcPts val="0"/>
                </a:spcBef>
                <a:spcAft>
                  <a:spcPts val="0"/>
                </a:spcAft>
                <a:buClr>
                  <a:srgbClr val="000000"/>
                </a:buClr>
                <a:buSzPts val="1100"/>
                <a:buFont typeface="Arial"/>
                <a:buNone/>
              </a:pPr>
              <a:r>
                <a:rPr lang="en" dirty="0" err="1">
                  <a:solidFill>
                    <a:schemeClr val="dk1"/>
                  </a:solidFill>
                  <a:latin typeface="Lato"/>
                  <a:ea typeface="Lato"/>
                  <a:cs typeface="Lato"/>
                  <a:sym typeface="Lato"/>
                </a:rPr>
                <a:t>Preparazione</a:t>
              </a:r>
              <a:r>
                <a:rPr lang="en" dirty="0">
                  <a:solidFill>
                    <a:schemeClr val="dk1"/>
                  </a:solidFill>
                  <a:latin typeface="Lato"/>
                  <a:ea typeface="Lato"/>
                  <a:cs typeface="Lato"/>
                  <a:sym typeface="Lato"/>
                </a:rPr>
                <a:t> </a:t>
              </a:r>
              <a:r>
                <a:rPr lang="en" dirty="0" err="1">
                  <a:solidFill>
                    <a:schemeClr val="dk1"/>
                  </a:solidFill>
                  <a:latin typeface="Lato"/>
                  <a:ea typeface="Lato"/>
                  <a:cs typeface="Lato"/>
                  <a:sym typeface="Lato"/>
                </a:rPr>
                <a:t>dei</a:t>
              </a:r>
              <a:r>
                <a:rPr lang="en" dirty="0">
                  <a:solidFill>
                    <a:schemeClr val="dk1"/>
                  </a:solidFill>
                  <a:latin typeface="Lato"/>
                  <a:ea typeface="Lato"/>
                  <a:cs typeface="Lato"/>
                  <a:sym typeface="Lato"/>
                </a:rPr>
                <a:t> </a:t>
              </a:r>
              <a:r>
                <a:rPr lang="en" dirty="0" err="1">
                  <a:solidFill>
                    <a:schemeClr val="dk1"/>
                  </a:solidFill>
                  <a:latin typeface="Lato"/>
                  <a:ea typeface="Lato"/>
                  <a:cs typeface="Lato"/>
                  <a:sym typeface="Lato"/>
                </a:rPr>
                <a:t>docenti</a:t>
              </a:r>
              <a:endParaRPr dirty="0">
                <a:solidFill>
                  <a:schemeClr val="dk1"/>
                </a:solidFill>
                <a:latin typeface="Lato"/>
                <a:ea typeface="Lato"/>
                <a:cs typeface="Lato"/>
                <a:sym typeface="Lato"/>
              </a:endParaRPr>
            </a:p>
          </p:txBody>
        </p:sp>
        <p:sp>
          <p:nvSpPr>
            <p:cNvPr id="1026" name="Google Shape;1026;p39"/>
            <p:cNvSpPr txBox="1"/>
            <p:nvPr/>
          </p:nvSpPr>
          <p:spPr>
            <a:xfrm>
              <a:off x="538560" y="1412924"/>
              <a:ext cx="1920900"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solidFill>
                    <a:schemeClr val="lt2"/>
                  </a:solidFill>
                  <a:latin typeface="Ranchers"/>
                  <a:ea typeface="Ranchers"/>
                  <a:cs typeface="Ranchers"/>
                  <a:sym typeface="Ranchers"/>
                </a:rPr>
                <a:t>DOCENTI</a:t>
              </a:r>
              <a:endParaRPr sz="2000" dirty="0">
                <a:solidFill>
                  <a:schemeClr val="lt2"/>
                </a:solidFill>
                <a:latin typeface="Ranchers"/>
                <a:ea typeface="Ranchers"/>
                <a:cs typeface="Ranchers"/>
                <a:sym typeface="Ranchers"/>
              </a:endParaRPr>
            </a:p>
          </p:txBody>
        </p:sp>
      </p:grpSp>
      <p:grpSp>
        <p:nvGrpSpPr>
          <p:cNvPr id="1027" name="Google Shape;1027;p39"/>
          <p:cNvGrpSpPr/>
          <p:nvPr/>
        </p:nvGrpSpPr>
        <p:grpSpPr>
          <a:xfrm>
            <a:off x="6684540" y="1295818"/>
            <a:ext cx="2117877" cy="930975"/>
            <a:chOff x="6684540" y="1410118"/>
            <a:chExt cx="2117877" cy="930975"/>
          </a:xfrm>
        </p:grpSpPr>
        <p:sp>
          <p:nvSpPr>
            <p:cNvPr id="1028" name="Google Shape;1028;p39"/>
            <p:cNvSpPr/>
            <p:nvPr/>
          </p:nvSpPr>
          <p:spPr>
            <a:xfrm>
              <a:off x="6881517" y="1839193"/>
              <a:ext cx="1920900" cy="501900"/>
            </a:xfrm>
            <a:prstGeom prst="rect">
              <a:avLst/>
            </a:prstGeom>
            <a:noFill/>
            <a:ln>
              <a:noFill/>
            </a:ln>
          </p:spPr>
          <p:txBody>
            <a:bodyPr spcFirstLastPara="1" wrap="square" lIns="90000" tIns="91425" rIns="274300" bIns="91425" anchor="ctr" anchorCtr="0">
              <a:noAutofit/>
            </a:bodyPr>
            <a:lstStyle/>
            <a:p>
              <a:pPr marL="0" marR="0" lvl="0" indent="0" algn="r" rtl="0">
                <a:spcBef>
                  <a:spcPts val="0"/>
                </a:spcBef>
                <a:spcAft>
                  <a:spcPts val="0"/>
                </a:spcAft>
                <a:buClr>
                  <a:srgbClr val="000000"/>
                </a:buClr>
                <a:buSzPts val="1100"/>
                <a:buFont typeface="Arial"/>
                <a:buNone/>
              </a:pPr>
              <a:r>
                <a:rPr lang="en" dirty="0" err="1">
                  <a:solidFill>
                    <a:schemeClr val="dk1"/>
                  </a:solidFill>
                  <a:latin typeface="Lato"/>
                  <a:ea typeface="Lato"/>
                  <a:cs typeface="Lato"/>
                  <a:sym typeface="Lato"/>
                </a:rPr>
                <a:t>Rischio</a:t>
              </a:r>
              <a:r>
                <a:rPr lang="en" dirty="0">
                  <a:solidFill>
                    <a:schemeClr val="dk1"/>
                  </a:solidFill>
                  <a:latin typeface="Lato"/>
                  <a:ea typeface="Lato"/>
                  <a:cs typeface="Lato"/>
                  <a:sym typeface="Lato"/>
                </a:rPr>
                <a:t> di </a:t>
              </a:r>
              <a:r>
                <a:rPr lang="en" dirty="0" err="1">
                  <a:solidFill>
                    <a:schemeClr val="dk1"/>
                  </a:solidFill>
                  <a:latin typeface="Lato"/>
                  <a:ea typeface="Lato"/>
                  <a:cs typeface="Lato"/>
                  <a:sym typeface="Lato"/>
                </a:rPr>
                <a:t>banalizzazione</a:t>
              </a:r>
              <a:r>
                <a:rPr lang="en" dirty="0">
                  <a:solidFill>
                    <a:schemeClr val="dk1"/>
                  </a:solidFill>
                  <a:latin typeface="Lato"/>
                  <a:ea typeface="Lato"/>
                  <a:cs typeface="Lato"/>
                  <a:sym typeface="Lato"/>
                </a:rPr>
                <a:t> </a:t>
              </a:r>
              <a:r>
                <a:rPr lang="en" dirty="0" err="1">
                  <a:solidFill>
                    <a:schemeClr val="dk1"/>
                  </a:solidFill>
                  <a:latin typeface="Lato"/>
                  <a:ea typeface="Lato"/>
                  <a:cs typeface="Lato"/>
                  <a:sym typeface="Lato"/>
                </a:rPr>
                <a:t>dei</a:t>
              </a:r>
              <a:r>
                <a:rPr lang="en" dirty="0">
                  <a:solidFill>
                    <a:schemeClr val="dk1"/>
                  </a:solidFill>
                  <a:latin typeface="Lato"/>
                  <a:ea typeface="Lato"/>
                  <a:cs typeface="Lato"/>
                  <a:sym typeface="Lato"/>
                </a:rPr>
                <a:t> </a:t>
              </a:r>
              <a:r>
                <a:rPr lang="en" dirty="0" err="1">
                  <a:solidFill>
                    <a:schemeClr val="dk1"/>
                  </a:solidFill>
                  <a:latin typeface="Lato"/>
                  <a:ea typeface="Lato"/>
                  <a:cs typeface="Lato"/>
                  <a:sym typeface="Lato"/>
                </a:rPr>
                <a:t>contenuti</a:t>
              </a:r>
              <a:endParaRPr dirty="0">
                <a:solidFill>
                  <a:schemeClr val="dk1"/>
                </a:solidFill>
                <a:latin typeface="Lato"/>
                <a:ea typeface="Lato"/>
                <a:cs typeface="Lato"/>
                <a:sym typeface="Lato"/>
              </a:endParaRPr>
            </a:p>
          </p:txBody>
        </p:sp>
        <p:sp>
          <p:nvSpPr>
            <p:cNvPr id="1029" name="Google Shape;1029;p39"/>
            <p:cNvSpPr txBox="1"/>
            <p:nvPr/>
          </p:nvSpPr>
          <p:spPr>
            <a:xfrm>
              <a:off x="6684540" y="1410118"/>
              <a:ext cx="1920900" cy="365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000" dirty="0">
                  <a:solidFill>
                    <a:schemeClr val="accent2"/>
                  </a:solidFill>
                  <a:latin typeface="Ranchers"/>
                  <a:ea typeface="Ranchers"/>
                  <a:cs typeface="Ranchers"/>
                  <a:sym typeface="Ranchers"/>
                </a:rPr>
                <a:t>CONTENUTI</a:t>
              </a:r>
              <a:endParaRPr sz="2000" dirty="0">
                <a:solidFill>
                  <a:schemeClr val="accent2"/>
                </a:solidFill>
                <a:latin typeface="Ranchers"/>
                <a:ea typeface="Ranchers"/>
                <a:cs typeface="Ranchers"/>
                <a:sym typeface="Ranchers"/>
              </a:endParaRPr>
            </a:p>
          </p:txBody>
        </p:sp>
      </p:grpSp>
      <p:grpSp>
        <p:nvGrpSpPr>
          <p:cNvPr id="1030" name="Google Shape;1030;p39"/>
          <p:cNvGrpSpPr/>
          <p:nvPr/>
        </p:nvGrpSpPr>
        <p:grpSpPr>
          <a:xfrm>
            <a:off x="538560" y="3145337"/>
            <a:ext cx="1920900" cy="940470"/>
            <a:chOff x="538560" y="3402512"/>
            <a:chExt cx="1920900" cy="940470"/>
          </a:xfrm>
        </p:grpSpPr>
        <p:sp>
          <p:nvSpPr>
            <p:cNvPr id="1031" name="Google Shape;1031;p39"/>
            <p:cNvSpPr/>
            <p:nvPr/>
          </p:nvSpPr>
          <p:spPr>
            <a:xfrm>
              <a:off x="538560" y="3841082"/>
              <a:ext cx="1920900" cy="501900"/>
            </a:xfrm>
            <a:prstGeom prst="rect">
              <a:avLst/>
            </a:prstGeom>
            <a:noFill/>
            <a:ln>
              <a:noFill/>
            </a:ln>
          </p:spPr>
          <p:txBody>
            <a:bodyPr spcFirstLastPara="1" wrap="square" lIns="90000" tIns="91425" rIns="274300" bIns="91425" anchor="ctr" anchorCtr="0">
              <a:noAutofit/>
            </a:bodyPr>
            <a:lstStyle/>
            <a:p>
              <a:pPr marL="0" marR="0" lvl="0" indent="0" algn="l" rtl="0">
                <a:spcBef>
                  <a:spcPts val="0"/>
                </a:spcBef>
                <a:spcAft>
                  <a:spcPts val="0"/>
                </a:spcAft>
                <a:buClr>
                  <a:srgbClr val="000000"/>
                </a:buClr>
                <a:buSzPts val="1100"/>
                <a:buFont typeface="Arial"/>
                <a:buNone/>
              </a:pPr>
              <a:r>
                <a:rPr lang="en-GB" dirty="0">
                  <a:solidFill>
                    <a:schemeClr val="dk1"/>
                  </a:solidFill>
                  <a:latin typeface="Lato"/>
                  <a:ea typeface="Lato"/>
                  <a:cs typeface="Lato"/>
                  <a:sym typeface="Lato"/>
                </a:rPr>
                <a:t>P</a:t>
              </a:r>
              <a:r>
                <a:rPr lang="en" dirty="0" err="1">
                  <a:solidFill>
                    <a:schemeClr val="dk1"/>
                  </a:solidFill>
                  <a:latin typeface="Lato"/>
                  <a:ea typeface="Lato"/>
                  <a:cs typeface="Lato"/>
                  <a:sym typeface="Lato"/>
                </a:rPr>
                <a:t>reparazione</a:t>
              </a:r>
              <a:r>
                <a:rPr lang="en" dirty="0">
                  <a:solidFill>
                    <a:schemeClr val="dk1"/>
                  </a:solidFill>
                  <a:latin typeface="Lato"/>
                  <a:ea typeface="Lato"/>
                  <a:cs typeface="Lato"/>
                  <a:sym typeface="Lato"/>
                </a:rPr>
                <a:t> </a:t>
              </a:r>
              <a:r>
                <a:rPr lang="en" dirty="0" err="1">
                  <a:solidFill>
                    <a:schemeClr val="dk1"/>
                  </a:solidFill>
                  <a:latin typeface="Lato"/>
                  <a:ea typeface="Lato"/>
                  <a:cs typeface="Lato"/>
                  <a:sym typeface="Lato"/>
                </a:rPr>
                <a:t>linguistica</a:t>
              </a:r>
              <a:r>
                <a:rPr lang="en" dirty="0">
                  <a:solidFill>
                    <a:schemeClr val="dk1"/>
                  </a:solidFill>
                  <a:latin typeface="Lato"/>
                  <a:ea typeface="Lato"/>
                  <a:cs typeface="Lato"/>
                  <a:sym typeface="Lato"/>
                </a:rPr>
                <a:t> </a:t>
              </a:r>
              <a:r>
                <a:rPr lang="en" dirty="0" err="1">
                  <a:solidFill>
                    <a:schemeClr val="dk1"/>
                  </a:solidFill>
                  <a:latin typeface="Lato"/>
                  <a:ea typeface="Lato"/>
                  <a:cs typeface="Lato"/>
                  <a:sym typeface="Lato"/>
                </a:rPr>
                <a:t>degli</a:t>
              </a:r>
              <a:r>
                <a:rPr lang="en" dirty="0">
                  <a:solidFill>
                    <a:schemeClr val="dk1"/>
                  </a:solidFill>
                  <a:latin typeface="Lato"/>
                  <a:ea typeface="Lato"/>
                  <a:cs typeface="Lato"/>
                  <a:sym typeface="Lato"/>
                </a:rPr>
                <a:t> </a:t>
              </a:r>
              <a:r>
                <a:rPr lang="en" dirty="0" err="1">
                  <a:solidFill>
                    <a:schemeClr val="dk1"/>
                  </a:solidFill>
                  <a:latin typeface="Lato"/>
                  <a:ea typeface="Lato"/>
                  <a:cs typeface="Lato"/>
                  <a:sym typeface="Lato"/>
                </a:rPr>
                <a:t>studenti</a:t>
              </a:r>
              <a:endParaRPr dirty="0">
                <a:solidFill>
                  <a:schemeClr val="dk1"/>
                </a:solidFill>
                <a:latin typeface="Lato"/>
                <a:ea typeface="Lato"/>
                <a:cs typeface="Lato"/>
                <a:sym typeface="Lato"/>
              </a:endParaRPr>
            </a:p>
          </p:txBody>
        </p:sp>
        <p:sp>
          <p:nvSpPr>
            <p:cNvPr id="1032" name="Google Shape;1032;p39"/>
            <p:cNvSpPr txBox="1"/>
            <p:nvPr/>
          </p:nvSpPr>
          <p:spPr>
            <a:xfrm>
              <a:off x="538560" y="3402512"/>
              <a:ext cx="1920900"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solidFill>
                    <a:schemeClr val="dk2"/>
                  </a:solidFill>
                  <a:latin typeface="Ranchers"/>
                  <a:ea typeface="Ranchers"/>
                  <a:cs typeface="Ranchers"/>
                  <a:sym typeface="Ranchers"/>
                </a:rPr>
                <a:t>STUDENTI</a:t>
              </a:r>
              <a:endParaRPr sz="2000" dirty="0">
                <a:solidFill>
                  <a:schemeClr val="dk2"/>
                </a:solidFill>
                <a:latin typeface="Ranchers"/>
                <a:ea typeface="Ranchers"/>
                <a:cs typeface="Ranchers"/>
                <a:sym typeface="Ranchers"/>
              </a:endParaRPr>
            </a:p>
          </p:txBody>
        </p:sp>
      </p:grpSp>
      <p:grpSp>
        <p:nvGrpSpPr>
          <p:cNvPr id="1033" name="Google Shape;1033;p39"/>
          <p:cNvGrpSpPr/>
          <p:nvPr/>
        </p:nvGrpSpPr>
        <p:grpSpPr>
          <a:xfrm>
            <a:off x="6684540" y="3143043"/>
            <a:ext cx="2117878" cy="1075432"/>
            <a:chOff x="6684540" y="3400218"/>
            <a:chExt cx="2117878" cy="1075432"/>
          </a:xfrm>
        </p:grpSpPr>
        <p:sp>
          <p:nvSpPr>
            <p:cNvPr id="1034" name="Google Shape;1034;p39"/>
            <p:cNvSpPr/>
            <p:nvPr/>
          </p:nvSpPr>
          <p:spPr>
            <a:xfrm>
              <a:off x="6881518" y="3973750"/>
              <a:ext cx="1920900" cy="501900"/>
            </a:xfrm>
            <a:prstGeom prst="rect">
              <a:avLst/>
            </a:prstGeom>
            <a:noFill/>
            <a:ln>
              <a:noFill/>
            </a:ln>
          </p:spPr>
          <p:txBody>
            <a:bodyPr spcFirstLastPara="1" wrap="square" lIns="90000" tIns="91425" rIns="274300" bIns="91425" anchor="ctr" anchorCtr="0">
              <a:noAutofit/>
            </a:bodyPr>
            <a:lstStyle/>
            <a:p>
              <a:pPr marL="0" marR="0" lvl="0" indent="0" algn="r" rtl="0">
                <a:spcBef>
                  <a:spcPts val="0"/>
                </a:spcBef>
                <a:spcAft>
                  <a:spcPts val="0"/>
                </a:spcAft>
                <a:buClr>
                  <a:srgbClr val="000000"/>
                </a:buClr>
                <a:buSzPts val="1100"/>
                <a:buFont typeface="Arial"/>
                <a:buNone/>
              </a:pPr>
              <a:r>
                <a:rPr lang="en" dirty="0" err="1">
                  <a:solidFill>
                    <a:schemeClr val="dk1"/>
                  </a:solidFill>
                  <a:latin typeface="Lato"/>
                  <a:ea typeface="Lato"/>
                  <a:cs typeface="Lato"/>
                  <a:sym typeface="Lato"/>
                </a:rPr>
                <a:t>Rischio</a:t>
              </a:r>
              <a:r>
                <a:rPr lang="en" dirty="0">
                  <a:solidFill>
                    <a:schemeClr val="dk1"/>
                  </a:solidFill>
                  <a:latin typeface="Lato"/>
                  <a:ea typeface="Lato"/>
                  <a:cs typeface="Lato"/>
                  <a:sym typeface="Lato"/>
                </a:rPr>
                <a:t> di </a:t>
              </a:r>
              <a:r>
                <a:rPr lang="en" dirty="0" err="1">
                  <a:solidFill>
                    <a:schemeClr val="dk1"/>
                  </a:solidFill>
                  <a:latin typeface="Lato"/>
                  <a:ea typeface="Lato"/>
                  <a:cs typeface="Lato"/>
                  <a:sym typeface="Lato"/>
                </a:rPr>
                <a:t>lasciare</a:t>
              </a:r>
              <a:r>
                <a:rPr lang="en" dirty="0">
                  <a:solidFill>
                    <a:schemeClr val="dk1"/>
                  </a:solidFill>
                  <a:latin typeface="Lato"/>
                  <a:ea typeface="Lato"/>
                  <a:cs typeface="Lato"/>
                  <a:sym typeface="Lato"/>
                </a:rPr>
                <a:t> </a:t>
              </a:r>
              <a:r>
                <a:rPr lang="en" dirty="0" err="1">
                  <a:solidFill>
                    <a:schemeClr val="dk1"/>
                  </a:solidFill>
                  <a:latin typeface="Lato"/>
                  <a:ea typeface="Lato"/>
                  <a:cs typeface="Lato"/>
                  <a:sym typeface="Lato"/>
                </a:rPr>
                <a:t>indietro</a:t>
              </a:r>
              <a:r>
                <a:rPr lang="en" dirty="0">
                  <a:solidFill>
                    <a:schemeClr val="dk1"/>
                  </a:solidFill>
                  <a:latin typeface="Lato"/>
                  <a:ea typeface="Lato"/>
                  <a:cs typeface="Lato"/>
                  <a:sym typeface="Lato"/>
                </a:rPr>
                <a:t> </a:t>
              </a:r>
              <a:r>
                <a:rPr lang="en" dirty="0" err="1">
                  <a:solidFill>
                    <a:schemeClr val="dk1"/>
                  </a:solidFill>
                  <a:latin typeface="Lato"/>
                  <a:ea typeface="Lato"/>
                  <a:cs typeface="Lato"/>
                  <a:sym typeface="Lato"/>
                </a:rPr>
                <a:t>gli</a:t>
              </a:r>
              <a:r>
                <a:rPr lang="en" dirty="0">
                  <a:solidFill>
                    <a:schemeClr val="dk1"/>
                  </a:solidFill>
                  <a:latin typeface="Lato"/>
                  <a:ea typeface="Lato"/>
                  <a:cs typeface="Lato"/>
                  <a:sym typeface="Lato"/>
                </a:rPr>
                <a:t> </a:t>
              </a:r>
              <a:r>
                <a:rPr lang="en" dirty="0" err="1">
                  <a:solidFill>
                    <a:schemeClr val="dk1"/>
                  </a:solidFill>
                  <a:latin typeface="Lato"/>
                  <a:ea typeface="Lato"/>
                  <a:cs typeface="Lato"/>
                  <a:sym typeface="Lato"/>
                </a:rPr>
                <a:t>studenti</a:t>
              </a:r>
              <a:r>
                <a:rPr lang="en" dirty="0">
                  <a:solidFill>
                    <a:schemeClr val="dk1"/>
                  </a:solidFill>
                  <a:latin typeface="Lato"/>
                  <a:ea typeface="Lato"/>
                  <a:cs typeface="Lato"/>
                  <a:sym typeface="Lato"/>
                </a:rPr>
                <a:t> con </a:t>
              </a:r>
              <a:r>
                <a:rPr lang="en" dirty="0" err="1">
                  <a:solidFill>
                    <a:schemeClr val="dk1"/>
                  </a:solidFill>
                  <a:latin typeface="Lato"/>
                  <a:ea typeface="Lato"/>
                  <a:cs typeface="Lato"/>
                  <a:sym typeface="Lato"/>
                </a:rPr>
                <a:t>disturbi</a:t>
              </a:r>
              <a:r>
                <a:rPr lang="en" dirty="0">
                  <a:solidFill>
                    <a:schemeClr val="dk1"/>
                  </a:solidFill>
                  <a:latin typeface="Lato"/>
                  <a:ea typeface="Lato"/>
                  <a:cs typeface="Lato"/>
                  <a:sym typeface="Lato"/>
                </a:rPr>
                <a:t> di </a:t>
              </a:r>
              <a:r>
                <a:rPr lang="en" dirty="0" err="1">
                  <a:solidFill>
                    <a:schemeClr val="dk1"/>
                  </a:solidFill>
                  <a:latin typeface="Lato"/>
                  <a:ea typeface="Lato"/>
                  <a:cs typeface="Lato"/>
                  <a:sym typeface="Lato"/>
                </a:rPr>
                <a:t>apprendimento</a:t>
              </a:r>
              <a:endParaRPr dirty="0">
                <a:solidFill>
                  <a:schemeClr val="dk1"/>
                </a:solidFill>
                <a:latin typeface="Lato"/>
                <a:ea typeface="Lato"/>
                <a:cs typeface="Lato"/>
                <a:sym typeface="Lato"/>
              </a:endParaRPr>
            </a:p>
          </p:txBody>
        </p:sp>
        <p:sp>
          <p:nvSpPr>
            <p:cNvPr id="1035" name="Google Shape;1035;p39"/>
            <p:cNvSpPr txBox="1"/>
            <p:nvPr/>
          </p:nvSpPr>
          <p:spPr>
            <a:xfrm>
              <a:off x="6684540" y="3400218"/>
              <a:ext cx="1920900" cy="365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000" dirty="0">
                  <a:solidFill>
                    <a:schemeClr val="accent4"/>
                  </a:solidFill>
                  <a:latin typeface="Ranchers"/>
                  <a:ea typeface="Ranchers"/>
                  <a:cs typeface="Ranchers"/>
                  <a:sym typeface="Ranchers"/>
                </a:rPr>
                <a:t>INCLUSIONE</a:t>
              </a:r>
              <a:endParaRPr sz="2000" dirty="0">
                <a:solidFill>
                  <a:schemeClr val="accent4"/>
                </a:solidFill>
                <a:latin typeface="Ranchers"/>
                <a:ea typeface="Ranchers"/>
                <a:cs typeface="Ranchers"/>
                <a:sym typeface="Ranchers"/>
              </a:endParaRPr>
            </a:p>
          </p:txBody>
        </p:sp>
      </p:grpSp>
      <p:pic>
        <p:nvPicPr>
          <p:cNvPr id="17" name="Immagine 4" descr="Immagine che contiene testo, grafica vettoriale&#10;&#10;Descrizione generata automaticamente">
            <a:extLst>
              <a:ext uri="{FF2B5EF4-FFF2-40B4-BE49-F238E27FC236}">
                <a16:creationId xmlns:a16="http://schemas.microsoft.com/office/drawing/2014/main" id="{70063B9E-C7D3-ED46-AD64-A889FB8D051B}"/>
              </a:ext>
            </a:extLst>
          </p:cNvPr>
          <p:cNvPicPr>
            <a:picLocks noChangeAspect="1"/>
          </p:cNvPicPr>
          <p:nvPr/>
        </p:nvPicPr>
        <p:blipFill rotWithShape="1">
          <a:blip r:embed="rId5"/>
          <a:srcRect t="58" r="-2" b="-2"/>
          <a:stretch/>
        </p:blipFill>
        <p:spPr>
          <a:xfrm>
            <a:off x="8063484" y="125164"/>
            <a:ext cx="866386" cy="865879"/>
          </a:xfrm>
          <a:prstGeom prst="rect">
            <a:avLst/>
          </a:prstGeom>
        </p:spPr>
      </p:pic>
    </p:spTree>
    <p:extLst>
      <p:ext uri="{BB962C8B-B14F-4D97-AF65-F5344CB8AC3E}">
        <p14:creationId xmlns:p14="http://schemas.microsoft.com/office/powerpoint/2010/main" val="2279704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9"/>
        <p:cNvGrpSpPr/>
        <p:nvPr/>
      </p:nvGrpSpPr>
      <p:grpSpPr>
        <a:xfrm>
          <a:off x="0" y="0"/>
          <a:ext cx="0" cy="0"/>
          <a:chOff x="0" y="0"/>
          <a:chExt cx="0" cy="0"/>
        </a:xfrm>
      </p:grpSpPr>
      <p:sp>
        <p:nvSpPr>
          <p:cNvPr id="240" name="Google Shape;240;p16"/>
          <p:cNvSpPr txBox="1">
            <a:spLocks noGrp="1"/>
          </p:cNvSpPr>
          <p:nvPr>
            <p:ph type="title"/>
          </p:nvPr>
        </p:nvSpPr>
        <p:spPr>
          <a:xfrm>
            <a:off x="538550" y="533400"/>
            <a:ext cx="8067000" cy="29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REQUISITI DELLA METODOLOGIA CLIL</a:t>
            </a:r>
            <a:endParaRPr dirty="0"/>
          </a:p>
        </p:txBody>
      </p:sp>
      <p:grpSp>
        <p:nvGrpSpPr>
          <p:cNvPr id="241" name="Google Shape;241;p16"/>
          <p:cNvGrpSpPr/>
          <p:nvPr/>
        </p:nvGrpSpPr>
        <p:grpSpPr>
          <a:xfrm>
            <a:off x="501188" y="1531875"/>
            <a:ext cx="2070656" cy="2859300"/>
            <a:chOff x="501188" y="1531875"/>
            <a:chExt cx="2070656" cy="2859300"/>
          </a:xfrm>
        </p:grpSpPr>
        <p:sp>
          <p:nvSpPr>
            <p:cNvPr id="242" name="Google Shape;242;p16"/>
            <p:cNvSpPr/>
            <p:nvPr/>
          </p:nvSpPr>
          <p:spPr>
            <a:xfrm>
              <a:off x="554960" y="3889275"/>
              <a:ext cx="1779900" cy="501900"/>
            </a:xfrm>
            <a:prstGeom prst="rect">
              <a:avLst/>
            </a:prstGeom>
            <a:noFill/>
            <a:ln>
              <a:noFill/>
            </a:ln>
          </p:spPr>
          <p:txBody>
            <a:bodyPr spcFirstLastPara="1" wrap="square" lIns="270000" tIns="91425" rIns="274300" bIns="91425" anchor="ctr" anchorCtr="0">
              <a:noAutofit/>
            </a:bodyPr>
            <a:lstStyle/>
            <a:p>
              <a:pPr marL="0" marR="0" lvl="0" indent="0" algn="ctr" rtl="0">
                <a:spcBef>
                  <a:spcPts val="0"/>
                </a:spcBef>
                <a:spcAft>
                  <a:spcPts val="0"/>
                </a:spcAft>
                <a:buClr>
                  <a:srgbClr val="000000"/>
                </a:buClr>
                <a:buSzPts val="1100"/>
                <a:buFont typeface="Arial"/>
                <a:buNone/>
              </a:pPr>
              <a:r>
                <a:rPr lang="it-IT" dirty="0">
                  <a:solidFill>
                    <a:srgbClr val="434343"/>
                  </a:solidFill>
                  <a:latin typeface="Lato"/>
                  <a:ea typeface="Lato"/>
                  <a:cs typeface="Lato"/>
                  <a:sym typeface="Lato"/>
                </a:rPr>
                <a:t>Tra il docente curricolare e il docente di lingua</a:t>
              </a:r>
              <a:endParaRPr dirty="0">
                <a:solidFill>
                  <a:srgbClr val="434343"/>
                </a:solidFill>
                <a:latin typeface="Lato"/>
                <a:ea typeface="Lato"/>
                <a:cs typeface="Lato"/>
                <a:sym typeface="Lato"/>
              </a:endParaRPr>
            </a:p>
          </p:txBody>
        </p:sp>
        <p:sp>
          <p:nvSpPr>
            <p:cNvPr id="243" name="Google Shape;243;p16"/>
            <p:cNvSpPr txBox="1"/>
            <p:nvPr/>
          </p:nvSpPr>
          <p:spPr>
            <a:xfrm>
              <a:off x="501188" y="3269442"/>
              <a:ext cx="2070656"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rgbClr val="E562A0"/>
                  </a:solidFill>
                  <a:latin typeface="Ranchers"/>
                  <a:ea typeface="Ranchers"/>
                  <a:cs typeface="Ranchers"/>
                  <a:sym typeface="Ranchers"/>
                </a:rPr>
                <a:t>COLLABORAZIONE</a:t>
              </a:r>
              <a:endParaRPr sz="2000" dirty="0">
                <a:solidFill>
                  <a:srgbClr val="E562A0"/>
                </a:solidFill>
                <a:latin typeface="Ranchers"/>
                <a:ea typeface="Ranchers"/>
                <a:cs typeface="Ranchers"/>
                <a:sym typeface="Ranchers"/>
              </a:endParaRPr>
            </a:p>
          </p:txBody>
        </p:sp>
        <p:sp>
          <p:nvSpPr>
            <p:cNvPr id="244" name="Google Shape;244;p16"/>
            <p:cNvSpPr/>
            <p:nvPr/>
          </p:nvSpPr>
          <p:spPr>
            <a:xfrm>
              <a:off x="982416" y="1531875"/>
              <a:ext cx="1178700" cy="1178700"/>
            </a:xfrm>
            <a:prstGeom prst="roundRect">
              <a:avLst>
                <a:gd name="adj" fmla="val 0"/>
              </a:avLst>
            </a:prstGeom>
            <a:solidFill>
              <a:srgbClr val="E56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6"/>
            <p:cNvGrpSpPr/>
            <p:nvPr/>
          </p:nvGrpSpPr>
          <p:grpSpPr>
            <a:xfrm>
              <a:off x="1337730" y="1892632"/>
              <a:ext cx="468072" cy="457187"/>
              <a:chOff x="1337742" y="2211929"/>
              <a:chExt cx="468072" cy="457187"/>
            </a:xfrm>
          </p:grpSpPr>
          <p:sp>
            <p:nvSpPr>
              <p:cNvPr id="246" name="Google Shape;246;p16"/>
              <p:cNvSpPr/>
              <p:nvPr/>
            </p:nvSpPr>
            <p:spPr>
              <a:xfrm>
                <a:off x="1337742" y="2211929"/>
                <a:ext cx="214361" cy="20873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6"/>
              <p:cNvSpPr/>
              <p:nvPr/>
            </p:nvSpPr>
            <p:spPr>
              <a:xfrm>
                <a:off x="1338882" y="2461497"/>
                <a:ext cx="215538" cy="207619"/>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6"/>
              <p:cNvSpPr/>
              <p:nvPr/>
            </p:nvSpPr>
            <p:spPr>
              <a:xfrm>
                <a:off x="1591453" y="2211929"/>
                <a:ext cx="214361" cy="20873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6"/>
              <p:cNvSpPr/>
              <p:nvPr/>
            </p:nvSpPr>
            <p:spPr>
              <a:xfrm>
                <a:off x="1591453" y="2460345"/>
                <a:ext cx="214361" cy="208771"/>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6"/>
            <p:cNvSpPr/>
            <p:nvPr/>
          </p:nvSpPr>
          <p:spPr>
            <a:xfrm rot="5400000">
              <a:off x="1337325" y="2770725"/>
              <a:ext cx="468900" cy="348600"/>
            </a:xfrm>
            <a:prstGeom prst="rightArrow">
              <a:avLst>
                <a:gd name="adj1" fmla="val 50000"/>
                <a:gd name="adj2" fmla="val 50000"/>
              </a:avLst>
            </a:prstGeom>
            <a:solidFill>
              <a:srgbClr val="E56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Google Shape;251;p16"/>
          <p:cNvGrpSpPr/>
          <p:nvPr/>
        </p:nvGrpSpPr>
        <p:grpSpPr>
          <a:xfrm>
            <a:off x="2571844" y="1531875"/>
            <a:ext cx="1920900" cy="2859300"/>
            <a:chOff x="2571844" y="1531875"/>
            <a:chExt cx="1920900" cy="2859300"/>
          </a:xfrm>
        </p:grpSpPr>
        <p:sp>
          <p:nvSpPr>
            <p:cNvPr id="252" name="Google Shape;252;p16"/>
            <p:cNvSpPr/>
            <p:nvPr/>
          </p:nvSpPr>
          <p:spPr>
            <a:xfrm>
              <a:off x="2681972" y="3889275"/>
              <a:ext cx="1779900" cy="501900"/>
            </a:xfrm>
            <a:prstGeom prst="rect">
              <a:avLst/>
            </a:prstGeom>
            <a:noFill/>
            <a:ln>
              <a:noFill/>
            </a:ln>
          </p:spPr>
          <p:txBody>
            <a:bodyPr spcFirstLastPara="1" wrap="square" lIns="90000" tIns="91425" rIns="274300" bIns="91425" anchor="ctr" anchorCtr="0">
              <a:noAutofit/>
            </a:bodyPr>
            <a:lstStyle/>
            <a:p>
              <a:pPr marL="0" marR="0" lvl="0" indent="0" algn="ctr" rtl="0">
                <a:spcBef>
                  <a:spcPts val="0"/>
                </a:spcBef>
                <a:spcAft>
                  <a:spcPts val="0"/>
                </a:spcAft>
                <a:buClr>
                  <a:srgbClr val="000000"/>
                </a:buClr>
                <a:buSzPts val="1100"/>
                <a:buFont typeface="Arial"/>
                <a:buNone/>
              </a:pPr>
              <a:r>
                <a:rPr lang="en" dirty="0">
                  <a:solidFill>
                    <a:srgbClr val="434343"/>
                  </a:solidFill>
                  <a:latin typeface="Lato"/>
                  <a:ea typeface="Lato"/>
                  <a:cs typeface="Lato"/>
                  <a:sym typeface="Lato"/>
                </a:rPr>
                <a:t>Il </a:t>
              </a:r>
              <a:r>
                <a:rPr lang="en" dirty="0" err="1">
                  <a:solidFill>
                    <a:srgbClr val="434343"/>
                  </a:solidFill>
                  <a:latin typeface="Lato"/>
                  <a:ea typeface="Lato"/>
                  <a:cs typeface="Lato"/>
                  <a:sym typeface="Lato"/>
                </a:rPr>
                <a:t>docente</a:t>
              </a:r>
              <a:r>
                <a:rPr lang="en" dirty="0">
                  <a:solidFill>
                    <a:srgbClr val="434343"/>
                  </a:solidFill>
                  <a:latin typeface="Lato"/>
                  <a:ea typeface="Lato"/>
                  <a:cs typeface="Lato"/>
                  <a:sym typeface="Lato"/>
                </a:rPr>
                <a:t> </a:t>
              </a:r>
              <a:r>
                <a:rPr lang="en" dirty="0" err="1">
                  <a:solidFill>
                    <a:srgbClr val="434343"/>
                  </a:solidFill>
                  <a:latin typeface="Lato"/>
                  <a:ea typeface="Lato"/>
                  <a:cs typeface="Lato"/>
                  <a:sym typeface="Lato"/>
                </a:rPr>
                <a:t>curricolare</a:t>
              </a:r>
              <a:r>
                <a:rPr lang="en" dirty="0">
                  <a:solidFill>
                    <a:srgbClr val="434343"/>
                  </a:solidFill>
                  <a:latin typeface="Lato"/>
                  <a:ea typeface="Lato"/>
                  <a:cs typeface="Lato"/>
                  <a:sym typeface="Lato"/>
                </a:rPr>
                <a:t> </a:t>
              </a:r>
              <a:r>
                <a:rPr lang="en" dirty="0" err="1">
                  <a:solidFill>
                    <a:srgbClr val="434343"/>
                  </a:solidFill>
                  <a:latin typeface="Lato"/>
                  <a:ea typeface="Lato"/>
                  <a:cs typeface="Lato"/>
                  <a:sym typeface="Lato"/>
                </a:rPr>
                <a:t>dovrebbe</a:t>
              </a:r>
              <a:r>
                <a:rPr lang="en" dirty="0">
                  <a:solidFill>
                    <a:srgbClr val="434343"/>
                  </a:solidFill>
                  <a:latin typeface="Lato"/>
                  <a:ea typeface="Lato"/>
                  <a:cs typeface="Lato"/>
                  <a:sym typeface="Lato"/>
                </a:rPr>
                <a:t> </a:t>
              </a:r>
              <a:r>
                <a:rPr lang="en" dirty="0" err="1">
                  <a:solidFill>
                    <a:srgbClr val="434343"/>
                  </a:solidFill>
                  <a:latin typeface="Lato"/>
                  <a:ea typeface="Lato"/>
                  <a:cs typeface="Lato"/>
                  <a:sym typeface="Lato"/>
                </a:rPr>
                <a:t>avere</a:t>
              </a:r>
              <a:r>
                <a:rPr lang="en" dirty="0">
                  <a:solidFill>
                    <a:srgbClr val="434343"/>
                  </a:solidFill>
                  <a:latin typeface="Lato"/>
                  <a:ea typeface="Lato"/>
                  <a:cs typeface="Lato"/>
                  <a:sym typeface="Lato"/>
                </a:rPr>
                <a:t> un </a:t>
              </a:r>
              <a:r>
                <a:rPr lang="en" dirty="0" err="1">
                  <a:solidFill>
                    <a:srgbClr val="434343"/>
                  </a:solidFill>
                  <a:latin typeface="Lato"/>
                  <a:ea typeface="Lato"/>
                  <a:cs typeface="Lato"/>
                  <a:sym typeface="Lato"/>
                </a:rPr>
                <a:t>livello</a:t>
              </a:r>
              <a:r>
                <a:rPr lang="en" dirty="0">
                  <a:solidFill>
                    <a:srgbClr val="434343"/>
                  </a:solidFill>
                  <a:latin typeface="Lato"/>
                  <a:ea typeface="Lato"/>
                  <a:cs typeface="Lato"/>
                  <a:sym typeface="Lato"/>
                </a:rPr>
                <a:t> B2 o C1</a:t>
              </a:r>
              <a:endParaRPr dirty="0">
                <a:solidFill>
                  <a:srgbClr val="434343"/>
                </a:solidFill>
                <a:latin typeface="Lato"/>
                <a:ea typeface="Lato"/>
                <a:cs typeface="Lato"/>
                <a:sym typeface="Lato"/>
              </a:endParaRPr>
            </a:p>
          </p:txBody>
        </p:sp>
        <p:sp>
          <p:nvSpPr>
            <p:cNvPr id="253" name="Google Shape;253;p16"/>
            <p:cNvSpPr txBox="1"/>
            <p:nvPr/>
          </p:nvSpPr>
          <p:spPr>
            <a:xfrm>
              <a:off x="2571844" y="3269442"/>
              <a:ext cx="1920900"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rgbClr val="5ABEC0"/>
                  </a:solidFill>
                  <a:latin typeface="Ranchers"/>
                  <a:ea typeface="Ranchers"/>
                  <a:cs typeface="Ranchers"/>
                  <a:sym typeface="Ranchers"/>
                </a:rPr>
                <a:t>LIVELLO QCER</a:t>
              </a:r>
              <a:endParaRPr sz="2000" dirty="0">
                <a:solidFill>
                  <a:srgbClr val="5ABEC0"/>
                </a:solidFill>
                <a:latin typeface="Ranchers"/>
                <a:ea typeface="Ranchers"/>
                <a:cs typeface="Ranchers"/>
                <a:sym typeface="Ranchers"/>
              </a:endParaRPr>
            </a:p>
          </p:txBody>
        </p:sp>
        <p:sp>
          <p:nvSpPr>
            <p:cNvPr id="254" name="Google Shape;254;p16"/>
            <p:cNvSpPr/>
            <p:nvPr/>
          </p:nvSpPr>
          <p:spPr>
            <a:xfrm>
              <a:off x="2982572" y="1531875"/>
              <a:ext cx="1178700" cy="1178700"/>
            </a:xfrm>
            <a:prstGeom prst="roundRect">
              <a:avLst>
                <a:gd name="adj" fmla="val 0"/>
              </a:avLst>
            </a:prstGeom>
            <a:solidFill>
              <a:srgbClr val="5A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6"/>
            <p:cNvSpPr/>
            <p:nvPr/>
          </p:nvSpPr>
          <p:spPr>
            <a:xfrm>
              <a:off x="3332924" y="1892630"/>
              <a:ext cx="477997" cy="457192"/>
            </a:xfrm>
            <a:custGeom>
              <a:avLst/>
              <a:gdLst/>
              <a:ahLst/>
              <a:cxnLst/>
              <a:rect l="l" t="t" r="r" b="b"/>
              <a:pathLst>
                <a:path w="13139" h="12676" extrusionOk="0">
                  <a:moveTo>
                    <a:pt x="7184" y="1702"/>
                  </a:moveTo>
                  <a:cubicBezTo>
                    <a:pt x="7909" y="1702"/>
                    <a:pt x="8444" y="2237"/>
                    <a:pt x="8444" y="2962"/>
                  </a:cubicBezTo>
                  <a:cubicBezTo>
                    <a:pt x="8444" y="3623"/>
                    <a:pt x="7877" y="4222"/>
                    <a:pt x="7184" y="4222"/>
                  </a:cubicBezTo>
                  <a:cubicBezTo>
                    <a:pt x="6491" y="4222"/>
                    <a:pt x="5955" y="3655"/>
                    <a:pt x="5955" y="2962"/>
                  </a:cubicBezTo>
                  <a:cubicBezTo>
                    <a:pt x="5955" y="2237"/>
                    <a:pt x="6491" y="1702"/>
                    <a:pt x="7184" y="1702"/>
                  </a:cubicBezTo>
                  <a:close/>
                  <a:moveTo>
                    <a:pt x="3813" y="2521"/>
                  </a:moveTo>
                  <a:cubicBezTo>
                    <a:pt x="4506" y="2521"/>
                    <a:pt x="5073" y="3056"/>
                    <a:pt x="5073" y="3781"/>
                  </a:cubicBezTo>
                  <a:cubicBezTo>
                    <a:pt x="5073" y="4474"/>
                    <a:pt x="4506" y="5041"/>
                    <a:pt x="3813" y="5041"/>
                  </a:cubicBezTo>
                  <a:cubicBezTo>
                    <a:pt x="3088" y="5041"/>
                    <a:pt x="2553" y="4474"/>
                    <a:pt x="2553" y="3781"/>
                  </a:cubicBezTo>
                  <a:cubicBezTo>
                    <a:pt x="2521" y="3056"/>
                    <a:pt x="3088" y="2521"/>
                    <a:pt x="3813" y="2521"/>
                  </a:cubicBezTo>
                  <a:close/>
                  <a:moveTo>
                    <a:pt x="2931" y="5892"/>
                  </a:moveTo>
                  <a:cubicBezTo>
                    <a:pt x="3656" y="5892"/>
                    <a:pt x="4191" y="6459"/>
                    <a:pt x="4191" y="7152"/>
                  </a:cubicBezTo>
                  <a:cubicBezTo>
                    <a:pt x="4191" y="7877"/>
                    <a:pt x="3656" y="8412"/>
                    <a:pt x="2931" y="8412"/>
                  </a:cubicBezTo>
                  <a:cubicBezTo>
                    <a:pt x="2238" y="8412"/>
                    <a:pt x="1671" y="7877"/>
                    <a:pt x="1671" y="7152"/>
                  </a:cubicBezTo>
                  <a:cubicBezTo>
                    <a:pt x="1671" y="6459"/>
                    <a:pt x="2238" y="5892"/>
                    <a:pt x="2931" y="5892"/>
                  </a:cubicBezTo>
                  <a:close/>
                  <a:moveTo>
                    <a:pt x="5514" y="8475"/>
                  </a:moveTo>
                  <a:cubicBezTo>
                    <a:pt x="6207" y="8475"/>
                    <a:pt x="6775" y="9011"/>
                    <a:pt x="6775" y="9735"/>
                  </a:cubicBezTo>
                  <a:cubicBezTo>
                    <a:pt x="6775" y="10397"/>
                    <a:pt x="6176" y="10996"/>
                    <a:pt x="5514" y="10996"/>
                  </a:cubicBezTo>
                  <a:cubicBezTo>
                    <a:pt x="4790" y="10996"/>
                    <a:pt x="4254" y="10429"/>
                    <a:pt x="4254" y="9735"/>
                  </a:cubicBezTo>
                  <a:cubicBezTo>
                    <a:pt x="4254" y="9011"/>
                    <a:pt x="4790" y="8475"/>
                    <a:pt x="5514" y="8475"/>
                  </a:cubicBezTo>
                  <a:close/>
                  <a:moveTo>
                    <a:pt x="6333" y="0"/>
                  </a:moveTo>
                  <a:cubicBezTo>
                    <a:pt x="2836" y="0"/>
                    <a:pt x="1" y="2836"/>
                    <a:pt x="1" y="6333"/>
                  </a:cubicBezTo>
                  <a:cubicBezTo>
                    <a:pt x="1" y="9420"/>
                    <a:pt x="2143" y="11878"/>
                    <a:pt x="4916" y="12508"/>
                  </a:cubicBezTo>
                  <a:cubicBezTo>
                    <a:pt x="5408" y="12621"/>
                    <a:pt x="5838" y="12675"/>
                    <a:pt x="6211" y="12675"/>
                  </a:cubicBezTo>
                  <a:cubicBezTo>
                    <a:pt x="7914" y="12675"/>
                    <a:pt x="8444" y="11545"/>
                    <a:pt x="8444" y="9735"/>
                  </a:cubicBezTo>
                  <a:cubicBezTo>
                    <a:pt x="8444" y="9011"/>
                    <a:pt x="9011" y="8475"/>
                    <a:pt x="9705" y="8475"/>
                  </a:cubicBezTo>
                  <a:cubicBezTo>
                    <a:pt x="11878" y="8475"/>
                    <a:pt x="13139" y="7719"/>
                    <a:pt x="12508" y="4915"/>
                  </a:cubicBezTo>
                  <a:cubicBezTo>
                    <a:pt x="11878" y="2206"/>
                    <a:pt x="9452" y="0"/>
                    <a:pt x="6333" y="0"/>
                  </a:cubicBezTo>
                  <a:close/>
                </a:path>
              </a:pathLst>
            </a:custGeom>
            <a:solidFill>
              <a:srgbClr val="BB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rot="5400000">
              <a:off x="3337475" y="2770725"/>
              <a:ext cx="468900" cy="348600"/>
            </a:xfrm>
            <a:prstGeom prst="rightArrow">
              <a:avLst>
                <a:gd name="adj1" fmla="val 50000"/>
                <a:gd name="adj2" fmla="val 50000"/>
              </a:avLst>
            </a:prstGeom>
            <a:solidFill>
              <a:srgbClr val="5A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 name="Google Shape;257;p16"/>
          <p:cNvGrpSpPr/>
          <p:nvPr/>
        </p:nvGrpSpPr>
        <p:grpSpPr>
          <a:xfrm>
            <a:off x="4594952" y="1531875"/>
            <a:ext cx="1993932" cy="2822844"/>
            <a:chOff x="4594952" y="1531875"/>
            <a:chExt cx="1993932" cy="2822844"/>
          </a:xfrm>
        </p:grpSpPr>
        <p:sp>
          <p:nvSpPr>
            <p:cNvPr id="258" name="Google Shape;258;p16"/>
            <p:cNvSpPr/>
            <p:nvPr/>
          </p:nvSpPr>
          <p:spPr>
            <a:xfrm>
              <a:off x="4808984" y="3852819"/>
              <a:ext cx="1779900" cy="501900"/>
            </a:xfrm>
            <a:prstGeom prst="rect">
              <a:avLst/>
            </a:prstGeom>
            <a:noFill/>
            <a:ln>
              <a:noFill/>
            </a:ln>
          </p:spPr>
          <p:txBody>
            <a:bodyPr spcFirstLastPara="1" wrap="square" lIns="90000" tIns="91425" rIns="274300" bIns="91425" anchor="ctr" anchorCtr="0">
              <a:noAutofit/>
            </a:bodyPr>
            <a:lstStyle/>
            <a:p>
              <a:pPr marL="0" marR="0" lvl="0" indent="0" algn="ctr" rtl="0">
                <a:spcBef>
                  <a:spcPts val="0"/>
                </a:spcBef>
                <a:spcAft>
                  <a:spcPts val="0"/>
                </a:spcAft>
                <a:buClr>
                  <a:srgbClr val="000000"/>
                </a:buClr>
                <a:buSzPts val="1100"/>
                <a:buFont typeface="Arial"/>
                <a:buNone/>
              </a:pPr>
              <a:r>
                <a:rPr lang="en" dirty="0" err="1">
                  <a:solidFill>
                    <a:srgbClr val="434343"/>
                  </a:solidFill>
                  <a:latin typeface="Lato"/>
                  <a:ea typeface="Lato"/>
                  <a:cs typeface="Lato"/>
                  <a:sym typeface="Lato"/>
                </a:rPr>
                <a:t>Lezioni</a:t>
              </a:r>
              <a:r>
                <a:rPr lang="en" dirty="0">
                  <a:solidFill>
                    <a:srgbClr val="434343"/>
                  </a:solidFill>
                  <a:latin typeface="Lato"/>
                  <a:ea typeface="Lato"/>
                  <a:cs typeface="Lato"/>
                  <a:sym typeface="Lato"/>
                </a:rPr>
                <a:t> </a:t>
              </a:r>
              <a:r>
                <a:rPr lang="en" dirty="0" err="1">
                  <a:solidFill>
                    <a:srgbClr val="434343"/>
                  </a:solidFill>
                  <a:latin typeface="Lato"/>
                  <a:ea typeface="Lato"/>
                  <a:cs typeface="Lato"/>
                  <a:sym typeface="Lato"/>
                </a:rPr>
                <a:t>preparatorie</a:t>
              </a:r>
              <a:r>
                <a:rPr lang="en" dirty="0">
                  <a:solidFill>
                    <a:srgbClr val="434343"/>
                  </a:solidFill>
                  <a:latin typeface="Lato"/>
                  <a:ea typeface="Lato"/>
                  <a:cs typeface="Lato"/>
                  <a:sym typeface="Lato"/>
                </a:rPr>
                <a:t> di lingua inglese</a:t>
              </a:r>
              <a:endParaRPr dirty="0">
                <a:solidFill>
                  <a:srgbClr val="434343"/>
                </a:solidFill>
                <a:latin typeface="Lato"/>
                <a:ea typeface="Lato"/>
                <a:cs typeface="Lato"/>
                <a:sym typeface="Lato"/>
              </a:endParaRPr>
            </a:p>
          </p:txBody>
        </p:sp>
        <p:sp>
          <p:nvSpPr>
            <p:cNvPr id="259" name="Google Shape;259;p16"/>
            <p:cNvSpPr txBox="1"/>
            <p:nvPr/>
          </p:nvSpPr>
          <p:spPr>
            <a:xfrm>
              <a:off x="4594952" y="3272092"/>
              <a:ext cx="1920900"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rgbClr val="885BA2"/>
                  </a:solidFill>
                  <a:latin typeface="Ranchers"/>
                  <a:ea typeface="Ranchers"/>
                  <a:cs typeface="Ranchers"/>
                  <a:sym typeface="Ranchers"/>
                </a:rPr>
                <a:t>LEZIONI PREP</a:t>
              </a:r>
              <a:endParaRPr sz="2000" dirty="0">
                <a:solidFill>
                  <a:srgbClr val="885BA2"/>
                </a:solidFill>
                <a:latin typeface="Ranchers"/>
                <a:ea typeface="Ranchers"/>
                <a:cs typeface="Ranchers"/>
                <a:sym typeface="Ranchers"/>
              </a:endParaRPr>
            </a:p>
          </p:txBody>
        </p:sp>
        <p:sp>
          <p:nvSpPr>
            <p:cNvPr id="260" name="Google Shape;260;p16"/>
            <p:cNvSpPr/>
            <p:nvPr/>
          </p:nvSpPr>
          <p:spPr>
            <a:xfrm>
              <a:off x="4982728" y="1531875"/>
              <a:ext cx="1178700" cy="1178700"/>
            </a:xfrm>
            <a:prstGeom prst="roundRect">
              <a:avLst>
                <a:gd name="adj" fmla="val 0"/>
              </a:avLst>
            </a:prstGeom>
            <a:solidFill>
              <a:srgbClr val="885B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 name="Google Shape;261;p16"/>
            <p:cNvGrpSpPr/>
            <p:nvPr/>
          </p:nvGrpSpPr>
          <p:grpSpPr>
            <a:xfrm>
              <a:off x="5322693" y="1892625"/>
              <a:ext cx="498770" cy="457201"/>
              <a:chOff x="5322694" y="2211920"/>
              <a:chExt cx="498770" cy="457201"/>
            </a:xfrm>
          </p:grpSpPr>
          <p:sp>
            <p:nvSpPr>
              <p:cNvPr id="262" name="Google Shape;262;p16"/>
              <p:cNvSpPr/>
              <p:nvPr/>
            </p:nvSpPr>
            <p:spPr>
              <a:xfrm>
                <a:off x="5572688" y="2276687"/>
                <a:ext cx="248776" cy="39243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a:off x="5419211" y="2211920"/>
                <a:ext cx="136192" cy="407381"/>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a:off x="5587537" y="2211920"/>
                <a:ext cx="136153" cy="407381"/>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6"/>
              <p:cNvSpPr/>
              <p:nvPr/>
            </p:nvSpPr>
            <p:spPr>
              <a:xfrm>
                <a:off x="5322694" y="2276687"/>
                <a:ext cx="247558" cy="39243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solidFill>
                <a:srgbClr val="C0B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 name="Google Shape;266;p16"/>
            <p:cNvSpPr/>
            <p:nvPr/>
          </p:nvSpPr>
          <p:spPr>
            <a:xfrm rot="5400000">
              <a:off x="5337625" y="2770725"/>
              <a:ext cx="468900" cy="348600"/>
            </a:xfrm>
            <a:prstGeom prst="rightArrow">
              <a:avLst>
                <a:gd name="adj1" fmla="val 50000"/>
                <a:gd name="adj2" fmla="val 50000"/>
              </a:avLst>
            </a:prstGeom>
            <a:solidFill>
              <a:srgbClr val="885B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16"/>
          <p:cNvGrpSpPr/>
          <p:nvPr/>
        </p:nvGrpSpPr>
        <p:grpSpPr>
          <a:xfrm>
            <a:off x="6535242" y="1531875"/>
            <a:ext cx="2150284" cy="2914059"/>
            <a:chOff x="6535242" y="1531875"/>
            <a:chExt cx="2150284" cy="2914059"/>
          </a:xfrm>
        </p:grpSpPr>
        <p:sp>
          <p:nvSpPr>
            <p:cNvPr id="268" name="Google Shape;268;p16"/>
            <p:cNvSpPr/>
            <p:nvPr/>
          </p:nvSpPr>
          <p:spPr>
            <a:xfrm>
              <a:off x="6535242" y="3944034"/>
              <a:ext cx="2150284" cy="501900"/>
            </a:xfrm>
            <a:prstGeom prst="rect">
              <a:avLst/>
            </a:prstGeom>
            <a:noFill/>
            <a:ln>
              <a:noFill/>
            </a:ln>
          </p:spPr>
          <p:txBody>
            <a:bodyPr spcFirstLastPara="1" wrap="square" lIns="274300" tIns="91425" rIns="274300" bIns="91425" anchor="ctr" anchorCtr="0">
              <a:noAutofit/>
            </a:bodyPr>
            <a:lstStyle/>
            <a:p>
              <a:pPr marL="0" marR="0" lvl="0" indent="0" algn="ctr" rtl="0">
                <a:spcBef>
                  <a:spcPts val="0"/>
                </a:spcBef>
                <a:spcAft>
                  <a:spcPts val="0"/>
                </a:spcAft>
                <a:buClr>
                  <a:srgbClr val="000000"/>
                </a:buClr>
                <a:buSzPts val="1100"/>
                <a:buFont typeface="Arial"/>
                <a:buNone/>
              </a:pPr>
              <a:r>
                <a:rPr lang="en-GB" dirty="0">
                  <a:solidFill>
                    <a:srgbClr val="434343"/>
                  </a:solidFill>
                  <a:latin typeface="Lato"/>
                  <a:ea typeface="Lato"/>
                  <a:cs typeface="Lato"/>
                  <a:sym typeface="Lato"/>
                </a:rPr>
                <a:t>d</a:t>
              </a:r>
              <a:r>
                <a:rPr lang="en" dirty="0" err="1">
                  <a:solidFill>
                    <a:srgbClr val="434343"/>
                  </a:solidFill>
                  <a:latin typeface="Lato"/>
                  <a:ea typeface="Lato"/>
                  <a:cs typeface="Lato"/>
                  <a:sym typeface="Lato"/>
                </a:rPr>
                <a:t>ell’insegnante</a:t>
              </a:r>
              <a:r>
                <a:rPr lang="en" dirty="0">
                  <a:solidFill>
                    <a:srgbClr val="434343"/>
                  </a:solidFill>
                  <a:latin typeface="Lato"/>
                  <a:ea typeface="Lato"/>
                  <a:cs typeface="Lato"/>
                  <a:sym typeface="Lato"/>
                </a:rPr>
                <a:t> di lingua </a:t>
              </a:r>
              <a:r>
                <a:rPr lang="en" dirty="0" err="1">
                  <a:solidFill>
                    <a:srgbClr val="434343"/>
                  </a:solidFill>
                  <a:latin typeface="Lato"/>
                  <a:ea typeface="Lato"/>
                  <a:cs typeface="Lato"/>
                  <a:sym typeface="Lato"/>
                </a:rPr>
                <a:t>accanto</a:t>
              </a:r>
              <a:r>
                <a:rPr lang="en" dirty="0">
                  <a:solidFill>
                    <a:srgbClr val="434343"/>
                  </a:solidFill>
                  <a:latin typeface="Lato"/>
                  <a:ea typeface="Lato"/>
                  <a:cs typeface="Lato"/>
                  <a:sym typeface="Lato"/>
                </a:rPr>
                <a:t> </a:t>
              </a:r>
              <a:r>
                <a:rPr lang="en" dirty="0" err="1">
                  <a:solidFill>
                    <a:srgbClr val="434343"/>
                  </a:solidFill>
                  <a:latin typeface="Lato"/>
                  <a:ea typeface="Lato"/>
                  <a:cs typeface="Lato"/>
                  <a:sym typeface="Lato"/>
                </a:rPr>
                <a:t>all’insegnante</a:t>
              </a:r>
              <a:r>
                <a:rPr lang="en" dirty="0">
                  <a:solidFill>
                    <a:srgbClr val="434343"/>
                  </a:solidFill>
                  <a:latin typeface="Lato"/>
                  <a:ea typeface="Lato"/>
                  <a:cs typeface="Lato"/>
                  <a:sym typeface="Lato"/>
                </a:rPr>
                <a:t> </a:t>
              </a:r>
              <a:r>
                <a:rPr lang="en" dirty="0" err="1">
                  <a:solidFill>
                    <a:srgbClr val="434343"/>
                  </a:solidFill>
                  <a:latin typeface="Lato"/>
                  <a:ea typeface="Lato"/>
                  <a:cs typeface="Lato"/>
                  <a:sym typeface="Lato"/>
                </a:rPr>
                <a:t>della</a:t>
              </a:r>
              <a:r>
                <a:rPr lang="en" dirty="0">
                  <a:solidFill>
                    <a:srgbClr val="434343"/>
                  </a:solidFill>
                  <a:latin typeface="Lato"/>
                  <a:ea typeface="Lato"/>
                  <a:cs typeface="Lato"/>
                  <a:sym typeface="Lato"/>
                </a:rPr>
                <a:t> </a:t>
              </a:r>
              <a:r>
                <a:rPr lang="en" dirty="0" err="1">
                  <a:solidFill>
                    <a:srgbClr val="434343"/>
                  </a:solidFill>
                  <a:latin typeface="Lato"/>
                  <a:ea typeface="Lato"/>
                  <a:cs typeface="Lato"/>
                  <a:sym typeface="Lato"/>
                </a:rPr>
                <a:t>materia</a:t>
              </a:r>
              <a:endParaRPr dirty="0">
                <a:solidFill>
                  <a:srgbClr val="434343"/>
                </a:solidFill>
                <a:latin typeface="Lato"/>
                <a:ea typeface="Lato"/>
                <a:cs typeface="Lato"/>
                <a:sym typeface="Lato"/>
              </a:endParaRPr>
            </a:p>
          </p:txBody>
        </p:sp>
        <p:sp>
          <p:nvSpPr>
            <p:cNvPr id="269" name="Google Shape;269;p16"/>
            <p:cNvSpPr txBox="1"/>
            <p:nvPr/>
          </p:nvSpPr>
          <p:spPr>
            <a:xfrm>
              <a:off x="6611775" y="3269442"/>
              <a:ext cx="1920900"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rgbClr val="FAB32E"/>
                  </a:solidFill>
                  <a:latin typeface="Ranchers"/>
                  <a:ea typeface="Ranchers"/>
                  <a:cs typeface="Ranchers"/>
                  <a:sym typeface="Ranchers"/>
                </a:rPr>
                <a:t>CO-PRESENZA</a:t>
              </a:r>
              <a:endParaRPr sz="2000" dirty="0">
                <a:solidFill>
                  <a:srgbClr val="FAB32E"/>
                </a:solidFill>
                <a:latin typeface="Ranchers"/>
                <a:ea typeface="Ranchers"/>
                <a:cs typeface="Ranchers"/>
                <a:sym typeface="Ranchers"/>
              </a:endParaRPr>
            </a:p>
          </p:txBody>
        </p:sp>
        <p:sp>
          <p:nvSpPr>
            <p:cNvPr id="270" name="Google Shape;270;p16"/>
            <p:cNvSpPr/>
            <p:nvPr/>
          </p:nvSpPr>
          <p:spPr>
            <a:xfrm>
              <a:off x="6982884" y="1531875"/>
              <a:ext cx="1178700" cy="1178700"/>
            </a:xfrm>
            <a:prstGeom prst="roundRect">
              <a:avLst>
                <a:gd name="adj" fmla="val 0"/>
              </a:avLst>
            </a:pr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 name="Google Shape;271;p16"/>
            <p:cNvGrpSpPr/>
            <p:nvPr/>
          </p:nvGrpSpPr>
          <p:grpSpPr>
            <a:xfrm>
              <a:off x="7348115" y="1892624"/>
              <a:ext cx="448239" cy="457204"/>
              <a:chOff x="-42617300" y="3587775"/>
              <a:chExt cx="306950" cy="310875"/>
            </a:xfrm>
          </p:grpSpPr>
          <p:sp>
            <p:nvSpPr>
              <p:cNvPr id="272" name="Google Shape;272;p16"/>
              <p:cNvSpPr/>
              <p:nvPr/>
            </p:nvSpPr>
            <p:spPr>
              <a:xfrm>
                <a:off x="-42617300" y="3587775"/>
                <a:ext cx="306950" cy="310875"/>
              </a:xfrm>
              <a:custGeom>
                <a:avLst/>
                <a:gdLst/>
                <a:ahLst/>
                <a:cxnLst/>
                <a:rect l="l" t="t" r="r" b="b"/>
                <a:pathLst>
                  <a:path w="12278" h="12435" extrusionOk="0">
                    <a:moveTo>
                      <a:pt x="5905" y="860"/>
                    </a:moveTo>
                    <a:cubicBezTo>
                      <a:pt x="6421" y="860"/>
                      <a:pt x="6926" y="1412"/>
                      <a:pt x="7341" y="2467"/>
                    </a:cubicBezTo>
                    <a:cubicBezTo>
                      <a:pt x="6837" y="2593"/>
                      <a:pt x="6365" y="2782"/>
                      <a:pt x="5892" y="3003"/>
                    </a:cubicBezTo>
                    <a:cubicBezTo>
                      <a:pt x="5419" y="2782"/>
                      <a:pt x="4947" y="2593"/>
                      <a:pt x="4443" y="2467"/>
                    </a:cubicBezTo>
                    <a:cubicBezTo>
                      <a:pt x="4893" y="1381"/>
                      <a:pt x="5404" y="860"/>
                      <a:pt x="5905" y="860"/>
                    </a:cubicBezTo>
                    <a:close/>
                    <a:moveTo>
                      <a:pt x="4191" y="3255"/>
                    </a:moveTo>
                    <a:cubicBezTo>
                      <a:pt x="4443" y="3349"/>
                      <a:pt x="4632" y="3381"/>
                      <a:pt x="4884" y="3475"/>
                    </a:cubicBezTo>
                    <a:cubicBezTo>
                      <a:pt x="4726" y="3538"/>
                      <a:pt x="4600" y="3601"/>
                      <a:pt x="4443" y="3696"/>
                    </a:cubicBezTo>
                    <a:cubicBezTo>
                      <a:pt x="4285" y="3790"/>
                      <a:pt x="4159" y="3853"/>
                      <a:pt x="4002" y="3948"/>
                    </a:cubicBezTo>
                    <a:cubicBezTo>
                      <a:pt x="4096" y="3727"/>
                      <a:pt x="4159" y="3507"/>
                      <a:pt x="4191" y="3255"/>
                    </a:cubicBezTo>
                    <a:close/>
                    <a:moveTo>
                      <a:pt x="7625" y="3318"/>
                    </a:moveTo>
                    <a:cubicBezTo>
                      <a:pt x="7688" y="3507"/>
                      <a:pt x="7751" y="3727"/>
                      <a:pt x="7782" y="3979"/>
                    </a:cubicBezTo>
                    <a:cubicBezTo>
                      <a:pt x="7499" y="3790"/>
                      <a:pt x="7247" y="3633"/>
                      <a:pt x="6963" y="3507"/>
                    </a:cubicBezTo>
                    <a:cubicBezTo>
                      <a:pt x="7184" y="3412"/>
                      <a:pt x="7404" y="3349"/>
                      <a:pt x="7625" y="3318"/>
                    </a:cubicBezTo>
                    <a:close/>
                    <a:moveTo>
                      <a:pt x="2611" y="3034"/>
                    </a:moveTo>
                    <a:cubicBezTo>
                      <a:pt x="2846" y="3034"/>
                      <a:pt x="3110" y="3054"/>
                      <a:pt x="3403" y="3097"/>
                    </a:cubicBezTo>
                    <a:cubicBezTo>
                      <a:pt x="3309" y="3570"/>
                      <a:pt x="3183" y="4042"/>
                      <a:pt x="3151" y="4609"/>
                    </a:cubicBezTo>
                    <a:cubicBezTo>
                      <a:pt x="2742" y="4924"/>
                      <a:pt x="2363" y="5240"/>
                      <a:pt x="1954" y="5586"/>
                    </a:cubicBezTo>
                    <a:cubicBezTo>
                      <a:pt x="712" y="4068"/>
                      <a:pt x="945" y="3034"/>
                      <a:pt x="2611" y="3034"/>
                    </a:cubicBezTo>
                    <a:close/>
                    <a:moveTo>
                      <a:pt x="9301" y="3075"/>
                    </a:moveTo>
                    <a:cubicBezTo>
                      <a:pt x="10879" y="3075"/>
                      <a:pt x="11079" y="4102"/>
                      <a:pt x="9862" y="5618"/>
                    </a:cubicBezTo>
                    <a:cubicBezTo>
                      <a:pt x="9515" y="5271"/>
                      <a:pt x="9137" y="4924"/>
                      <a:pt x="8696" y="4641"/>
                    </a:cubicBezTo>
                    <a:cubicBezTo>
                      <a:pt x="8601" y="4137"/>
                      <a:pt x="8538" y="3601"/>
                      <a:pt x="8412" y="3160"/>
                    </a:cubicBezTo>
                    <a:cubicBezTo>
                      <a:pt x="8746" y="3102"/>
                      <a:pt x="9042" y="3075"/>
                      <a:pt x="9301" y="3075"/>
                    </a:cubicBezTo>
                    <a:close/>
                    <a:moveTo>
                      <a:pt x="8822" y="5744"/>
                    </a:moveTo>
                    <a:cubicBezTo>
                      <a:pt x="9011" y="5901"/>
                      <a:pt x="9169" y="6059"/>
                      <a:pt x="9326" y="6216"/>
                    </a:cubicBezTo>
                    <a:cubicBezTo>
                      <a:pt x="9169" y="6374"/>
                      <a:pt x="8980" y="6531"/>
                      <a:pt x="8822" y="6689"/>
                    </a:cubicBezTo>
                    <a:lnTo>
                      <a:pt x="8822" y="5744"/>
                    </a:lnTo>
                    <a:close/>
                    <a:moveTo>
                      <a:pt x="3025" y="5775"/>
                    </a:moveTo>
                    <a:lnTo>
                      <a:pt x="3025" y="6720"/>
                    </a:lnTo>
                    <a:cubicBezTo>
                      <a:pt x="2836" y="6563"/>
                      <a:pt x="2679" y="6405"/>
                      <a:pt x="2521" y="6248"/>
                    </a:cubicBezTo>
                    <a:cubicBezTo>
                      <a:pt x="2679" y="6090"/>
                      <a:pt x="2868" y="5933"/>
                      <a:pt x="3025" y="5775"/>
                    </a:cubicBezTo>
                    <a:close/>
                    <a:moveTo>
                      <a:pt x="5892" y="3885"/>
                    </a:moveTo>
                    <a:cubicBezTo>
                      <a:pt x="6617" y="4200"/>
                      <a:pt x="7278" y="4609"/>
                      <a:pt x="7908" y="5082"/>
                    </a:cubicBezTo>
                    <a:cubicBezTo>
                      <a:pt x="8003" y="5838"/>
                      <a:pt x="8003" y="6626"/>
                      <a:pt x="7908" y="7413"/>
                    </a:cubicBezTo>
                    <a:cubicBezTo>
                      <a:pt x="7278" y="7823"/>
                      <a:pt x="6585" y="8232"/>
                      <a:pt x="5892" y="8579"/>
                    </a:cubicBezTo>
                    <a:cubicBezTo>
                      <a:pt x="5545" y="8421"/>
                      <a:pt x="5230" y="8232"/>
                      <a:pt x="4884" y="8043"/>
                    </a:cubicBezTo>
                    <a:cubicBezTo>
                      <a:pt x="4537" y="7823"/>
                      <a:pt x="4191" y="7634"/>
                      <a:pt x="3876" y="7413"/>
                    </a:cubicBezTo>
                    <a:cubicBezTo>
                      <a:pt x="3844" y="6657"/>
                      <a:pt x="3844" y="5870"/>
                      <a:pt x="3876" y="5082"/>
                    </a:cubicBezTo>
                    <a:cubicBezTo>
                      <a:pt x="4191" y="4830"/>
                      <a:pt x="4537" y="4641"/>
                      <a:pt x="4884" y="4452"/>
                    </a:cubicBezTo>
                    <a:cubicBezTo>
                      <a:pt x="5230" y="4263"/>
                      <a:pt x="5577" y="4042"/>
                      <a:pt x="5892" y="3885"/>
                    </a:cubicBezTo>
                    <a:close/>
                    <a:moveTo>
                      <a:pt x="4033" y="8516"/>
                    </a:moveTo>
                    <a:cubicBezTo>
                      <a:pt x="4159" y="8579"/>
                      <a:pt x="4317" y="8674"/>
                      <a:pt x="4474" y="8737"/>
                    </a:cubicBezTo>
                    <a:cubicBezTo>
                      <a:pt x="4632" y="8831"/>
                      <a:pt x="4758" y="8894"/>
                      <a:pt x="4915" y="8989"/>
                    </a:cubicBezTo>
                    <a:cubicBezTo>
                      <a:pt x="4663" y="9052"/>
                      <a:pt x="4474" y="9146"/>
                      <a:pt x="4254" y="9178"/>
                    </a:cubicBezTo>
                    <a:cubicBezTo>
                      <a:pt x="4159" y="8926"/>
                      <a:pt x="4096" y="8737"/>
                      <a:pt x="4033" y="8516"/>
                    </a:cubicBezTo>
                    <a:close/>
                    <a:moveTo>
                      <a:pt x="7782" y="8516"/>
                    </a:moveTo>
                    <a:cubicBezTo>
                      <a:pt x="7751" y="8737"/>
                      <a:pt x="7688" y="8989"/>
                      <a:pt x="7625" y="9178"/>
                    </a:cubicBezTo>
                    <a:cubicBezTo>
                      <a:pt x="7404" y="9083"/>
                      <a:pt x="7184" y="9052"/>
                      <a:pt x="6963" y="8989"/>
                    </a:cubicBezTo>
                    <a:cubicBezTo>
                      <a:pt x="7278" y="8831"/>
                      <a:pt x="7499" y="8674"/>
                      <a:pt x="7782" y="8516"/>
                    </a:cubicBezTo>
                    <a:close/>
                    <a:moveTo>
                      <a:pt x="1954" y="6846"/>
                    </a:moveTo>
                    <a:cubicBezTo>
                      <a:pt x="2300" y="7193"/>
                      <a:pt x="2710" y="7571"/>
                      <a:pt x="3151" y="7823"/>
                    </a:cubicBezTo>
                    <a:cubicBezTo>
                      <a:pt x="3214" y="8358"/>
                      <a:pt x="3309" y="8863"/>
                      <a:pt x="3403" y="9335"/>
                    </a:cubicBezTo>
                    <a:cubicBezTo>
                      <a:pt x="3090" y="9388"/>
                      <a:pt x="2806" y="9414"/>
                      <a:pt x="2555" y="9414"/>
                    </a:cubicBezTo>
                    <a:cubicBezTo>
                      <a:pt x="1015" y="9414"/>
                      <a:pt x="681" y="8445"/>
                      <a:pt x="1954" y="6846"/>
                    </a:cubicBezTo>
                    <a:close/>
                    <a:moveTo>
                      <a:pt x="9925" y="6846"/>
                    </a:moveTo>
                    <a:lnTo>
                      <a:pt x="9925" y="6846"/>
                    </a:lnTo>
                    <a:cubicBezTo>
                      <a:pt x="11167" y="8392"/>
                      <a:pt x="10934" y="9430"/>
                      <a:pt x="9267" y="9430"/>
                    </a:cubicBezTo>
                    <a:cubicBezTo>
                      <a:pt x="9032" y="9430"/>
                      <a:pt x="8768" y="9410"/>
                      <a:pt x="8475" y="9367"/>
                    </a:cubicBezTo>
                    <a:cubicBezTo>
                      <a:pt x="8538" y="8894"/>
                      <a:pt x="8664" y="8390"/>
                      <a:pt x="8727" y="7823"/>
                    </a:cubicBezTo>
                    <a:cubicBezTo>
                      <a:pt x="9137" y="7508"/>
                      <a:pt x="9515" y="7193"/>
                      <a:pt x="9925" y="6846"/>
                    </a:cubicBezTo>
                    <a:close/>
                    <a:moveTo>
                      <a:pt x="5924" y="9461"/>
                    </a:moveTo>
                    <a:cubicBezTo>
                      <a:pt x="6396" y="9650"/>
                      <a:pt x="6869" y="9839"/>
                      <a:pt x="7404" y="9965"/>
                    </a:cubicBezTo>
                    <a:cubicBezTo>
                      <a:pt x="6962" y="11056"/>
                      <a:pt x="6440" y="11607"/>
                      <a:pt x="5922" y="11607"/>
                    </a:cubicBezTo>
                    <a:cubicBezTo>
                      <a:pt x="5408" y="11607"/>
                      <a:pt x="4898" y="11064"/>
                      <a:pt x="4474" y="9965"/>
                    </a:cubicBezTo>
                    <a:cubicBezTo>
                      <a:pt x="4978" y="9839"/>
                      <a:pt x="5451" y="9650"/>
                      <a:pt x="5924" y="9461"/>
                    </a:cubicBezTo>
                    <a:close/>
                    <a:moveTo>
                      <a:pt x="5931" y="1"/>
                    </a:moveTo>
                    <a:cubicBezTo>
                      <a:pt x="5817" y="1"/>
                      <a:pt x="5699" y="14"/>
                      <a:pt x="5577" y="41"/>
                    </a:cubicBezTo>
                    <a:cubicBezTo>
                      <a:pt x="4632" y="262"/>
                      <a:pt x="4002" y="1333"/>
                      <a:pt x="3655" y="2278"/>
                    </a:cubicBezTo>
                    <a:cubicBezTo>
                      <a:pt x="3326" y="2223"/>
                      <a:pt x="2973" y="2187"/>
                      <a:pt x="2624" y="2187"/>
                    </a:cubicBezTo>
                    <a:cubicBezTo>
                      <a:pt x="1770" y="2187"/>
                      <a:pt x="939" y="2404"/>
                      <a:pt x="536" y="3097"/>
                    </a:cubicBezTo>
                    <a:cubicBezTo>
                      <a:pt x="1" y="4074"/>
                      <a:pt x="662" y="5334"/>
                      <a:pt x="1387" y="6216"/>
                    </a:cubicBezTo>
                    <a:cubicBezTo>
                      <a:pt x="788" y="6972"/>
                      <a:pt x="158" y="8043"/>
                      <a:pt x="379" y="8926"/>
                    </a:cubicBezTo>
                    <a:cubicBezTo>
                      <a:pt x="599" y="9650"/>
                      <a:pt x="1166" y="10028"/>
                      <a:pt x="1922" y="10186"/>
                    </a:cubicBezTo>
                    <a:cubicBezTo>
                      <a:pt x="2157" y="10241"/>
                      <a:pt x="2410" y="10266"/>
                      <a:pt x="2668" y="10266"/>
                    </a:cubicBezTo>
                    <a:cubicBezTo>
                      <a:pt x="2998" y="10266"/>
                      <a:pt x="3337" y="10225"/>
                      <a:pt x="3655" y="10154"/>
                    </a:cubicBezTo>
                    <a:cubicBezTo>
                      <a:pt x="4221" y="11678"/>
                      <a:pt x="5076" y="12434"/>
                      <a:pt x="5929" y="12434"/>
                    </a:cubicBezTo>
                    <a:cubicBezTo>
                      <a:pt x="6786" y="12434"/>
                      <a:pt x="7639" y="11670"/>
                      <a:pt x="8192" y="10154"/>
                    </a:cubicBezTo>
                    <a:cubicBezTo>
                      <a:pt x="8550" y="10215"/>
                      <a:pt x="8882" y="10243"/>
                      <a:pt x="9186" y="10243"/>
                    </a:cubicBezTo>
                    <a:cubicBezTo>
                      <a:pt x="11589" y="10243"/>
                      <a:pt x="12278" y="8453"/>
                      <a:pt x="10460" y="6216"/>
                    </a:cubicBezTo>
                    <a:cubicBezTo>
                      <a:pt x="12272" y="4014"/>
                      <a:pt x="11618" y="2182"/>
                      <a:pt x="9217" y="2182"/>
                    </a:cubicBezTo>
                    <a:cubicBezTo>
                      <a:pt x="8904" y="2182"/>
                      <a:pt x="8562" y="2213"/>
                      <a:pt x="8192" y="2278"/>
                    </a:cubicBezTo>
                    <a:cubicBezTo>
                      <a:pt x="7765" y="1139"/>
                      <a:pt x="7004" y="1"/>
                      <a:pt x="5931" y="1"/>
                    </a:cubicBezTo>
                    <a:close/>
                  </a:path>
                </a:pathLst>
              </a:custGeom>
              <a:solidFill>
                <a:srgbClr val="FFD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6"/>
              <p:cNvSpPr/>
              <p:nvPr/>
            </p:nvSpPr>
            <p:spPr>
              <a:xfrm>
                <a:off x="-42500725" y="3712425"/>
                <a:ext cx="63025" cy="62275"/>
              </a:xfrm>
              <a:custGeom>
                <a:avLst/>
                <a:gdLst/>
                <a:ahLst/>
                <a:cxnLst/>
                <a:rect l="l" t="t" r="r" b="b"/>
                <a:pathLst>
                  <a:path w="2521" h="2491" extrusionOk="0">
                    <a:moveTo>
                      <a:pt x="1313" y="0"/>
                    </a:moveTo>
                    <a:cubicBezTo>
                      <a:pt x="1295" y="0"/>
                      <a:pt x="1278" y="1"/>
                      <a:pt x="1261" y="1"/>
                    </a:cubicBezTo>
                    <a:cubicBezTo>
                      <a:pt x="599" y="1"/>
                      <a:pt x="0" y="569"/>
                      <a:pt x="63" y="1230"/>
                    </a:cubicBezTo>
                    <a:cubicBezTo>
                      <a:pt x="0" y="1955"/>
                      <a:pt x="567" y="2490"/>
                      <a:pt x="1261" y="2490"/>
                    </a:cubicBezTo>
                    <a:cubicBezTo>
                      <a:pt x="1954" y="2490"/>
                      <a:pt x="2521" y="1955"/>
                      <a:pt x="2489" y="1230"/>
                    </a:cubicBezTo>
                    <a:cubicBezTo>
                      <a:pt x="2489" y="585"/>
                      <a:pt x="1980" y="0"/>
                      <a:pt x="1313" y="0"/>
                    </a:cubicBezTo>
                    <a:close/>
                  </a:path>
                </a:pathLst>
              </a:custGeom>
              <a:solidFill>
                <a:srgbClr val="FFD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16"/>
            <p:cNvSpPr/>
            <p:nvPr/>
          </p:nvSpPr>
          <p:spPr>
            <a:xfrm rot="5400000">
              <a:off x="7337775" y="2770725"/>
              <a:ext cx="468900" cy="348600"/>
            </a:xfrm>
            <a:prstGeom prst="rightArrow">
              <a:avLst>
                <a:gd name="adj1" fmla="val 50000"/>
                <a:gd name="adj2" fmla="val 50000"/>
              </a:avLst>
            </a:prstGeom>
            <a:solidFill>
              <a:srgbClr val="FA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7" name="Immagine 4" descr="Immagine che contiene testo, grafica vettoriale&#10;&#10;Descrizione generata automaticamente">
            <a:extLst>
              <a:ext uri="{FF2B5EF4-FFF2-40B4-BE49-F238E27FC236}">
                <a16:creationId xmlns:a16="http://schemas.microsoft.com/office/drawing/2014/main" id="{270E3738-ED2A-DC45-8C52-C95244058E0C}"/>
              </a:ext>
            </a:extLst>
          </p:cNvPr>
          <p:cNvPicPr>
            <a:picLocks noChangeAspect="1"/>
          </p:cNvPicPr>
          <p:nvPr/>
        </p:nvPicPr>
        <p:blipFill rotWithShape="1">
          <a:blip r:embed="rId3"/>
          <a:srcRect t="58" r="-2" b="-2"/>
          <a:stretch/>
        </p:blipFill>
        <p:spPr>
          <a:xfrm>
            <a:off x="8063484" y="125164"/>
            <a:ext cx="866386" cy="86587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84BE6-4B50-7647-9047-0D9CE96E96E6}"/>
              </a:ext>
            </a:extLst>
          </p:cNvPr>
          <p:cNvSpPr>
            <a:spLocks noGrp="1"/>
          </p:cNvSpPr>
          <p:nvPr>
            <p:ph type="title"/>
          </p:nvPr>
        </p:nvSpPr>
        <p:spPr>
          <a:xfrm>
            <a:off x="468300" y="288545"/>
            <a:ext cx="8067000" cy="290100"/>
          </a:xfrm>
        </p:spPr>
        <p:txBody>
          <a:bodyPr>
            <a:normAutofit fontScale="90000"/>
          </a:bodyPr>
          <a:lstStyle/>
          <a:p>
            <a:r>
              <a:rPr lang="en-GB" dirty="0"/>
              <a:t>INCLUSIONE</a:t>
            </a:r>
          </a:p>
        </p:txBody>
      </p:sp>
      <p:grpSp>
        <p:nvGrpSpPr>
          <p:cNvPr id="3" name="Google Shape;2113;p40">
            <a:extLst>
              <a:ext uri="{FF2B5EF4-FFF2-40B4-BE49-F238E27FC236}">
                <a16:creationId xmlns:a16="http://schemas.microsoft.com/office/drawing/2014/main" id="{A445D2E0-83E5-C047-8E0D-E139C109E2B9}"/>
              </a:ext>
            </a:extLst>
          </p:cNvPr>
          <p:cNvGrpSpPr/>
          <p:nvPr/>
        </p:nvGrpSpPr>
        <p:grpSpPr>
          <a:xfrm>
            <a:off x="508989" y="1443336"/>
            <a:ext cx="1980300" cy="2866982"/>
            <a:chOff x="617502" y="1207417"/>
            <a:chExt cx="1980300" cy="2866982"/>
          </a:xfrm>
        </p:grpSpPr>
        <p:sp>
          <p:nvSpPr>
            <p:cNvPr id="19" name="Google Shape;2115;p40">
              <a:extLst>
                <a:ext uri="{FF2B5EF4-FFF2-40B4-BE49-F238E27FC236}">
                  <a16:creationId xmlns:a16="http://schemas.microsoft.com/office/drawing/2014/main" id="{92C186A0-C7FD-C44A-8948-4D4318E7E2FB}"/>
                </a:ext>
              </a:extLst>
            </p:cNvPr>
            <p:cNvSpPr txBox="1"/>
            <p:nvPr/>
          </p:nvSpPr>
          <p:spPr>
            <a:xfrm>
              <a:off x="617502" y="3725799"/>
              <a:ext cx="1980300" cy="34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GB" sz="1800" b="1" dirty="0">
                  <a:solidFill>
                    <a:schemeClr val="accent1"/>
                  </a:solidFill>
                  <a:latin typeface="Fira Sans Extra Condensed"/>
                  <a:ea typeface="Fira Sans Extra Condensed"/>
                  <a:cs typeface="Fira Sans Extra Condensed"/>
                  <a:sym typeface="Fira Sans Extra Condensed"/>
                </a:rPr>
                <a:t>C</a:t>
              </a:r>
              <a:r>
                <a:rPr lang="en" sz="1800" b="1" dirty="0">
                  <a:solidFill>
                    <a:schemeClr val="accent1"/>
                  </a:solidFill>
                  <a:latin typeface="Fira Sans Extra Condensed"/>
                  <a:ea typeface="Fira Sans Extra Condensed"/>
                  <a:cs typeface="Fira Sans Extra Condensed"/>
                  <a:sym typeface="Fira Sans Extra Condensed"/>
                </a:rPr>
                <a:t>on DSA: </a:t>
              </a:r>
              <a:r>
                <a:rPr lang="en" sz="1800" b="1" dirty="0" err="1">
                  <a:solidFill>
                    <a:schemeClr val="accent1"/>
                  </a:solidFill>
                  <a:latin typeface="Fira Sans Extra Condensed"/>
                  <a:ea typeface="Fira Sans Extra Condensed"/>
                  <a:cs typeface="Fira Sans Extra Condensed"/>
                  <a:sym typeface="Fira Sans Extra Condensed"/>
                </a:rPr>
                <a:t>Dislessia</a:t>
              </a:r>
              <a:endParaRPr sz="1800" b="1" dirty="0">
                <a:solidFill>
                  <a:schemeClr val="accent1"/>
                </a:solidFill>
                <a:latin typeface="Fira Sans Extra Condensed"/>
                <a:ea typeface="Fira Sans Extra Condensed"/>
                <a:cs typeface="Fira Sans Extra Condensed"/>
                <a:sym typeface="Fira Sans Extra Condensed"/>
              </a:endParaRPr>
            </a:p>
          </p:txBody>
        </p:sp>
        <p:grpSp>
          <p:nvGrpSpPr>
            <p:cNvPr id="5" name="Google Shape;2117;p40">
              <a:extLst>
                <a:ext uri="{FF2B5EF4-FFF2-40B4-BE49-F238E27FC236}">
                  <a16:creationId xmlns:a16="http://schemas.microsoft.com/office/drawing/2014/main" id="{4EE6DE0C-DB41-0E43-B467-F59C6A8E14CE}"/>
                </a:ext>
              </a:extLst>
            </p:cNvPr>
            <p:cNvGrpSpPr/>
            <p:nvPr/>
          </p:nvGrpSpPr>
          <p:grpSpPr>
            <a:xfrm>
              <a:off x="894725" y="1207417"/>
              <a:ext cx="1344498" cy="2424999"/>
              <a:chOff x="894725" y="1207417"/>
              <a:chExt cx="1344498" cy="2424999"/>
            </a:xfrm>
          </p:grpSpPr>
          <p:sp>
            <p:nvSpPr>
              <p:cNvPr id="6" name="Google Shape;2118;p40">
                <a:extLst>
                  <a:ext uri="{FF2B5EF4-FFF2-40B4-BE49-F238E27FC236}">
                    <a16:creationId xmlns:a16="http://schemas.microsoft.com/office/drawing/2014/main" id="{6EC4C919-65ED-7340-B8F0-E2CD6E16950D}"/>
                  </a:ext>
                </a:extLst>
              </p:cNvPr>
              <p:cNvSpPr/>
              <p:nvPr/>
            </p:nvSpPr>
            <p:spPr>
              <a:xfrm>
                <a:off x="1218824" y="1207417"/>
                <a:ext cx="738528" cy="930066"/>
              </a:xfrm>
              <a:custGeom>
                <a:avLst/>
                <a:gdLst/>
                <a:ahLst/>
                <a:cxnLst/>
                <a:rect l="l" t="t" r="r" b="b"/>
                <a:pathLst>
                  <a:path w="9304" h="11717" extrusionOk="0">
                    <a:moveTo>
                      <a:pt x="4652" y="0"/>
                    </a:moveTo>
                    <a:cubicBezTo>
                      <a:pt x="2081" y="0"/>
                      <a:pt x="1" y="2080"/>
                      <a:pt x="1" y="4652"/>
                    </a:cubicBezTo>
                    <a:cubicBezTo>
                      <a:pt x="1" y="6736"/>
                      <a:pt x="1372" y="8500"/>
                      <a:pt x="3260" y="9090"/>
                    </a:cubicBezTo>
                    <a:lnTo>
                      <a:pt x="4046" y="11717"/>
                    </a:lnTo>
                    <a:lnTo>
                      <a:pt x="5191" y="9269"/>
                    </a:lnTo>
                    <a:cubicBezTo>
                      <a:pt x="7506" y="9004"/>
                      <a:pt x="9304" y="7035"/>
                      <a:pt x="9304" y="4652"/>
                    </a:cubicBezTo>
                    <a:cubicBezTo>
                      <a:pt x="9304" y="2080"/>
                      <a:pt x="7220" y="0"/>
                      <a:pt x="4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2119;p40">
                <a:extLst>
                  <a:ext uri="{FF2B5EF4-FFF2-40B4-BE49-F238E27FC236}">
                    <a16:creationId xmlns:a16="http://schemas.microsoft.com/office/drawing/2014/main" id="{EA647BA5-CE41-BC41-91B0-FBE4110AE82C}"/>
                  </a:ext>
                </a:extLst>
              </p:cNvPr>
              <p:cNvSpPr/>
              <p:nvPr/>
            </p:nvSpPr>
            <p:spPr>
              <a:xfrm>
                <a:off x="1071023" y="2737986"/>
                <a:ext cx="810047" cy="794410"/>
              </a:xfrm>
              <a:custGeom>
                <a:avLst/>
                <a:gdLst/>
                <a:ahLst/>
                <a:cxnLst/>
                <a:rect l="l" t="t" r="r" b="b"/>
                <a:pathLst>
                  <a:path w="10205" h="10008" extrusionOk="0">
                    <a:moveTo>
                      <a:pt x="4478" y="1"/>
                    </a:moveTo>
                    <a:cubicBezTo>
                      <a:pt x="3900" y="1"/>
                      <a:pt x="3358" y="239"/>
                      <a:pt x="3358" y="239"/>
                    </a:cubicBezTo>
                    <a:cubicBezTo>
                      <a:pt x="3358" y="239"/>
                      <a:pt x="3716" y="3205"/>
                      <a:pt x="3278" y="3205"/>
                    </a:cubicBezTo>
                    <a:cubicBezTo>
                      <a:pt x="3272" y="3205"/>
                      <a:pt x="3266" y="3204"/>
                      <a:pt x="3260" y="3203"/>
                    </a:cubicBezTo>
                    <a:cubicBezTo>
                      <a:pt x="3008" y="3162"/>
                      <a:pt x="2330" y="2824"/>
                      <a:pt x="1690" y="2824"/>
                    </a:cubicBezTo>
                    <a:cubicBezTo>
                      <a:pt x="1133" y="2824"/>
                      <a:pt x="606" y="3080"/>
                      <a:pt x="415" y="4010"/>
                    </a:cubicBezTo>
                    <a:cubicBezTo>
                      <a:pt x="0" y="6009"/>
                      <a:pt x="2828" y="10007"/>
                      <a:pt x="2828" y="10007"/>
                    </a:cubicBezTo>
                    <a:lnTo>
                      <a:pt x="9146" y="9930"/>
                    </a:lnTo>
                    <a:cubicBezTo>
                      <a:pt x="9146" y="9930"/>
                      <a:pt x="10205" y="3878"/>
                      <a:pt x="8526" y="3276"/>
                    </a:cubicBezTo>
                    <a:cubicBezTo>
                      <a:pt x="8228" y="3169"/>
                      <a:pt x="7949" y="3134"/>
                      <a:pt x="7693" y="3134"/>
                    </a:cubicBezTo>
                    <a:cubicBezTo>
                      <a:pt x="7205" y="3134"/>
                      <a:pt x="6800" y="3260"/>
                      <a:pt x="6494" y="3260"/>
                    </a:cubicBezTo>
                    <a:cubicBezTo>
                      <a:pt x="6057" y="3260"/>
                      <a:pt x="5825" y="3003"/>
                      <a:pt x="5852" y="1751"/>
                    </a:cubicBezTo>
                    <a:cubicBezTo>
                      <a:pt x="5887" y="328"/>
                      <a:pt x="5157" y="1"/>
                      <a:pt x="4478" y="1"/>
                    </a:cubicBezTo>
                    <a:close/>
                  </a:path>
                </a:pathLst>
              </a:custGeom>
              <a:solidFill>
                <a:srgbClr val="A6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20;p40">
                <a:extLst>
                  <a:ext uri="{FF2B5EF4-FFF2-40B4-BE49-F238E27FC236}">
                    <a16:creationId xmlns:a16="http://schemas.microsoft.com/office/drawing/2014/main" id="{A2720A72-4A4C-E34F-A23E-13E80908FBE0}"/>
                  </a:ext>
                </a:extLst>
              </p:cNvPr>
              <p:cNvSpPr/>
              <p:nvPr/>
            </p:nvSpPr>
            <p:spPr>
              <a:xfrm>
                <a:off x="1456163" y="2237269"/>
                <a:ext cx="360850" cy="403714"/>
              </a:xfrm>
              <a:custGeom>
                <a:avLst/>
                <a:gdLst/>
                <a:ahLst/>
                <a:cxnLst/>
                <a:rect l="l" t="t" r="r" b="b"/>
                <a:pathLst>
                  <a:path w="4546" h="5086" extrusionOk="0">
                    <a:moveTo>
                      <a:pt x="1134" y="1"/>
                    </a:moveTo>
                    <a:cubicBezTo>
                      <a:pt x="362" y="1"/>
                      <a:pt x="1" y="362"/>
                      <a:pt x="1" y="362"/>
                    </a:cubicBezTo>
                    <a:cubicBezTo>
                      <a:pt x="1" y="362"/>
                      <a:pt x="1436" y="5086"/>
                      <a:pt x="2783" y="5086"/>
                    </a:cubicBezTo>
                    <a:cubicBezTo>
                      <a:pt x="2874" y="5086"/>
                      <a:pt x="2965" y="5064"/>
                      <a:pt x="3055" y="5017"/>
                    </a:cubicBezTo>
                    <a:cubicBezTo>
                      <a:pt x="4473" y="4291"/>
                      <a:pt x="4546" y="1271"/>
                      <a:pt x="2692" y="400"/>
                    </a:cubicBezTo>
                    <a:cubicBezTo>
                      <a:pt x="2055" y="99"/>
                      <a:pt x="1539" y="1"/>
                      <a:pt x="1134" y="1"/>
                    </a:cubicBezTo>
                    <a:close/>
                  </a:path>
                </a:pathLst>
              </a:custGeom>
              <a:solidFill>
                <a:srgbClr val="1810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21;p40">
                <a:extLst>
                  <a:ext uri="{FF2B5EF4-FFF2-40B4-BE49-F238E27FC236}">
                    <a16:creationId xmlns:a16="http://schemas.microsoft.com/office/drawing/2014/main" id="{15205A66-7D27-644E-9C6E-8B95F89EF65C}"/>
                  </a:ext>
                </a:extLst>
              </p:cNvPr>
              <p:cNvSpPr/>
              <p:nvPr/>
            </p:nvSpPr>
            <p:spPr>
              <a:xfrm>
                <a:off x="1233827" y="2340460"/>
                <a:ext cx="516351" cy="578344"/>
              </a:xfrm>
              <a:custGeom>
                <a:avLst/>
                <a:gdLst/>
                <a:ahLst/>
                <a:cxnLst/>
                <a:rect l="l" t="t" r="r" b="b"/>
                <a:pathLst>
                  <a:path w="6505" h="7286" extrusionOk="0">
                    <a:moveTo>
                      <a:pt x="3520" y="1"/>
                    </a:moveTo>
                    <a:cubicBezTo>
                      <a:pt x="3430" y="1"/>
                      <a:pt x="3378" y="6"/>
                      <a:pt x="3378" y="6"/>
                    </a:cubicBezTo>
                    <a:cubicBezTo>
                      <a:pt x="3351" y="5"/>
                      <a:pt x="3324" y="5"/>
                      <a:pt x="3297" y="5"/>
                    </a:cubicBezTo>
                    <a:cubicBezTo>
                      <a:pt x="0" y="5"/>
                      <a:pt x="290" y="5178"/>
                      <a:pt x="2349" y="6754"/>
                    </a:cubicBezTo>
                    <a:cubicBezTo>
                      <a:pt x="2824" y="7118"/>
                      <a:pt x="3302" y="7286"/>
                      <a:pt x="3754" y="7286"/>
                    </a:cubicBezTo>
                    <a:cubicBezTo>
                      <a:pt x="5283" y="7286"/>
                      <a:pt x="6505" y="5364"/>
                      <a:pt x="6215" y="2594"/>
                    </a:cubicBezTo>
                    <a:cubicBezTo>
                      <a:pt x="5962" y="173"/>
                      <a:pt x="4058" y="1"/>
                      <a:pt x="3520" y="1"/>
                    </a:cubicBezTo>
                    <a:close/>
                  </a:path>
                </a:pathLst>
              </a:custGeom>
              <a:solidFill>
                <a:srgbClr val="A6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22;p40">
                <a:extLst>
                  <a:ext uri="{FF2B5EF4-FFF2-40B4-BE49-F238E27FC236}">
                    <a16:creationId xmlns:a16="http://schemas.microsoft.com/office/drawing/2014/main" id="{6C9F1A81-569B-8640-BA49-A28CA7F90F73}"/>
                  </a:ext>
                </a:extLst>
              </p:cNvPr>
              <p:cNvSpPr/>
              <p:nvPr/>
            </p:nvSpPr>
            <p:spPr>
              <a:xfrm>
                <a:off x="1217872" y="2583834"/>
                <a:ext cx="120733" cy="155183"/>
              </a:xfrm>
              <a:custGeom>
                <a:avLst/>
                <a:gdLst/>
                <a:ahLst/>
                <a:cxnLst/>
                <a:rect l="l" t="t" r="r" b="b"/>
                <a:pathLst>
                  <a:path w="1521" h="1955" extrusionOk="0">
                    <a:moveTo>
                      <a:pt x="779" y="1"/>
                    </a:moveTo>
                    <a:cubicBezTo>
                      <a:pt x="726" y="1"/>
                      <a:pt x="668" y="13"/>
                      <a:pt x="607" y="41"/>
                    </a:cubicBezTo>
                    <a:cubicBezTo>
                      <a:pt x="0" y="310"/>
                      <a:pt x="263" y="1954"/>
                      <a:pt x="1122" y="1954"/>
                    </a:cubicBezTo>
                    <a:cubicBezTo>
                      <a:pt x="1243" y="1954"/>
                      <a:pt x="1376" y="1921"/>
                      <a:pt x="1521" y="1847"/>
                    </a:cubicBezTo>
                    <a:lnTo>
                      <a:pt x="1452" y="1305"/>
                    </a:lnTo>
                    <a:cubicBezTo>
                      <a:pt x="1452" y="1305"/>
                      <a:pt x="1325" y="1"/>
                      <a:pt x="779" y="1"/>
                    </a:cubicBezTo>
                    <a:close/>
                  </a:path>
                </a:pathLst>
              </a:custGeom>
              <a:solidFill>
                <a:srgbClr val="A6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23;p40">
                <a:extLst>
                  <a:ext uri="{FF2B5EF4-FFF2-40B4-BE49-F238E27FC236}">
                    <a16:creationId xmlns:a16="http://schemas.microsoft.com/office/drawing/2014/main" id="{A4B200D7-FE35-8747-875D-F1283C99BE75}"/>
                  </a:ext>
                </a:extLst>
              </p:cNvPr>
              <p:cNvSpPr/>
              <p:nvPr/>
            </p:nvSpPr>
            <p:spPr>
              <a:xfrm>
                <a:off x="1112379" y="2219250"/>
                <a:ext cx="516906" cy="471264"/>
              </a:xfrm>
              <a:custGeom>
                <a:avLst/>
                <a:gdLst/>
                <a:ahLst/>
                <a:cxnLst/>
                <a:rect l="l" t="t" r="r" b="b"/>
                <a:pathLst>
                  <a:path w="6512" h="5937" extrusionOk="0">
                    <a:moveTo>
                      <a:pt x="3949" y="1"/>
                    </a:moveTo>
                    <a:cubicBezTo>
                      <a:pt x="2710" y="1"/>
                      <a:pt x="1378" y="771"/>
                      <a:pt x="910" y="2079"/>
                    </a:cubicBezTo>
                    <a:cubicBezTo>
                      <a:pt x="1" y="4629"/>
                      <a:pt x="1748" y="5936"/>
                      <a:pt x="1748" y="5936"/>
                    </a:cubicBezTo>
                    <a:cubicBezTo>
                      <a:pt x="1748" y="5936"/>
                      <a:pt x="1346" y="4920"/>
                      <a:pt x="1936" y="4634"/>
                    </a:cubicBezTo>
                    <a:cubicBezTo>
                      <a:pt x="1988" y="4608"/>
                      <a:pt x="2040" y="4597"/>
                      <a:pt x="2090" y="4597"/>
                    </a:cubicBezTo>
                    <a:cubicBezTo>
                      <a:pt x="2603" y="4597"/>
                      <a:pt x="2982" y="5791"/>
                      <a:pt x="2982" y="5791"/>
                    </a:cubicBezTo>
                    <a:cubicBezTo>
                      <a:pt x="3204" y="4992"/>
                      <a:pt x="2909" y="4155"/>
                      <a:pt x="2909" y="4155"/>
                    </a:cubicBezTo>
                    <a:lnTo>
                      <a:pt x="2909" y="4155"/>
                    </a:lnTo>
                    <a:cubicBezTo>
                      <a:pt x="3026" y="4169"/>
                      <a:pt x="3137" y="4176"/>
                      <a:pt x="3245" y="4176"/>
                    </a:cubicBezTo>
                    <a:cubicBezTo>
                      <a:pt x="4782" y="4176"/>
                      <a:pt x="5386" y="2811"/>
                      <a:pt x="5387" y="2810"/>
                    </a:cubicBezTo>
                    <a:lnTo>
                      <a:pt x="5387" y="2810"/>
                    </a:lnTo>
                    <a:lnTo>
                      <a:pt x="5096" y="3502"/>
                    </a:lnTo>
                    <a:cubicBezTo>
                      <a:pt x="5115" y="3502"/>
                      <a:pt x="5134" y="3502"/>
                      <a:pt x="5152" y="3502"/>
                    </a:cubicBezTo>
                    <a:cubicBezTo>
                      <a:pt x="6512" y="3502"/>
                      <a:pt x="6403" y="2263"/>
                      <a:pt x="6403" y="2263"/>
                    </a:cubicBezTo>
                    <a:cubicBezTo>
                      <a:pt x="6208" y="689"/>
                      <a:pt x="5120" y="1"/>
                      <a:pt x="39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124;p40">
                <a:extLst>
                  <a:ext uri="{FF2B5EF4-FFF2-40B4-BE49-F238E27FC236}">
                    <a16:creationId xmlns:a16="http://schemas.microsoft.com/office/drawing/2014/main" id="{7D9FFAF1-465C-A144-8747-4F90895927A0}"/>
                  </a:ext>
                </a:extLst>
              </p:cNvPr>
              <p:cNvSpPr/>
              <p:nvPr/>
            </p:nvSpPr>
            <p:spPr>
              <a:xfrm>
                <a:off x="1659132" y="3185203"/>
                <a:ext cx="400618" cy="447213"/>
              </a:xfrm>
              <a:custGeom>
                <a:avLst/>
                <a:gdLst/>
                <a:ahLst/>
                <a:cxnLst/>
                <a:rect l="l" t="t" r="r" b="b"/>
                <a:pathLst>
                  <a:path w="5047" h="5634" extrusionOk="0">
                    <a:moveTo>
                      <a:pt x="476" y="1"/>
                    </a:moveTo>
                    <a:cubicBezTo>
                      <a:pt x="169" y="1"/>
                      <a:pt x="0" y="71"/>
                      <a:pt x="88" y="256"/>
                    </a:cubicBezTo>
                    <a:cubicBezTo>
                      <a:pt x="451" y="1016"/>
                      <a:pt x="2390" y="5599"/>
                      <a:pt x="2390" y="5599"/>
                    </a:cubicBezTo>
                    <a:lnTo>
                      <a:pt x="5047" y="5633"/>
                    </a:lnTo>
                    <a:lnTo>
                      <a:pt x="3761" y="691"/>
                    </a:lnTo>
                    <a:cubicBezTo>
                      <a:pt x="3761" y="691"/>
                      <a:pt x="1439" y="1"/>
                      <a:pt x="476" y="1"/>
                    </a:cubicBezTo>
                    <a:close/>
                  </a:path>
                </a:pathLst>
              </a:custGeom>
              <a:solidFill>
                <a:srgbClr val="833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125;p40">
                <a:extLst>
                  <a:ext uri="{FF2B5EF4-FFF2-40B4-BE49-F238E27FC236}">
                    <a16:creationId xmlns:a16="http://schemas.microsoft.com/office/drawing/2014/main" id="{6EAC4D44-BEBB-3440-ACCF-BC489481CD1F}"/>
                  </a:ext>
                </a:extLst>
              </p:cNvPr>
              <p:cNvSpPr/>
              <p:nvPr/>
            </p:nvSpPr>
            <p:spPr>
              <a:xfrm>
                <a:off x="1640319" y="2973898"/>
                <a:ext cx="335370" cy="341323"/>
              </a:xfrm>
              <a:custGeom>
                <a:avLst/>
                <a:gdLst/>
                <a:ahLst/>
                <a:cxnLst/>
                <a:rect l="l" t="t" r="r" b="b"/>
                <a:pathLst>
                  <a:path w="4225" h="4300" extrusionOk="0">
                    <a:moveTo>
                      <a:pt x="1053" y="0"/>
                    </a:moveTo>
                    <a:cubicBezTo>
                      <a:pt x="680" y="0"/>
                      <a:pt x="436" y="103"/>
                      <a:pt x="436" y="103"/>
                    </a:cubicBezTo>
                    <a:cubicBezTo>
                      <a:pt x="436" y="103"/>
                      <a:pt x="0" y="3870"/>
                      <a:pt x="1602" y="4225"/>
                    </a:cubicBezTo>
                    <a:cubicBezTo>
                      <a:pt x="1838" y="4277"/>
                      <a:pt x="2061" y="4299"/>
                      <a:pt x="2270" y="4299"/>
                    </a:cubicBezTo>
                    <a:cubicBezTo>
                      <a:pt x="3480" y="4299"/>
                      <a:pt x="4225" y="3554"/>
                      <a:pt x="4225" y="3554"/>
                    </a:cubicBezTo>
                    <a:cubicBezTo>
                      <a:pt x="4225" y="3554"/>
                      <a:pt x="4203" y="2649"/>
                      <a:pt x="2999" y="1090"/>
                    </a:cubicBezTo>
                    <a:cubicBezTo>
                      <a:pt x="2307" y="191"/>
                      <a:pt x="1561" y="0"/>
                      <a:pt x="10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26;p40">
                <a:extLst>
                  <a:ext uri="{FF2B5EF4-FFF2-40B4-BE49-F238E27FC236}">
                    <a16:creationId xmlns:a16="http://schemas.microsoft.com/office/drawing/2014/main" id="{7709D866-D8CE-264D-9B02-67E490218060}"/>
                  </a:ext>
                </a:extLst>
              </p:cNvPr>
              <p:cNvSpPr/>
              <p:nvPr/>
            </p:nvSpPr>
            <p:spPr>
              <a:xfrm>
                <a:off x="1869800" y="2872850"/>
                <a:ext cx="369423" cy="756864"/>
              </a:xfrm>
              <a:custGeom>
                <a:avLst/>
                <a:gdLst/>
                <a:ahLst/>
                <a:cxnLst/>
                <a:rect l="l" t="t" r="r" b="b"/>
                <a:pathLst>
                  <a:path w="4654" h="9535" extrusionOk="0">
                    <a:moveTo>
                      <a:pt x="3853" y="0"/>
                    </a:moveTo>
                    <a:cubicBezTo>
                      <a:pt x="3669" y="0"/>
                      <a:pt x="2940" y="1700"/>
                      <a:pt x="2940" y="1700"/>
                    </a:cubicBezTo>
                    <a:cubicBezTo>
                      <a:pt x="2892" y="1681"/>
                      <a:pt x="2844" y="1672"/>
                      <a:pt x="2796" y="1672"/>
                    </a:cubicBezTo>
                    <a:cubicBezTo>
                      <a:pt x="1399" y="1672"/>
                      <a:pt x="1" y="9534"/>
                      <a:pt x="1" y="9534"/>
                    </a:cubicBezTo>
                    <a:lnTo>
                      <a:pt x="2602" y="9534"/>
                    </a:lnTo>
                    <a:cubicBezTo>
                      <a:pt x="2987" y="8163"/>
                      <a:pt x="3538" y="4421"/>
                      <a:pt x="3538" y="4421"/>
                    </a:cubicBezTo>
                    <a:cubicBezTo>
                      <a:pt x="3926" y="4289"/>
                      <a:pt x="4131" y="4088"/>
                      <a:pt x="4285" y="3802"/>
                    </a:cubicBezTo>
                    <a:cubicBezTo>
                      <a:pt x="4349" y="3567"/>
                      <a:pt x="4405" y="3375"/>
                      <a:pt x="4439" y="3247"/>
                    </a:cubicBezTo>
                    <a:cubicBezTo>
                      <a:pt x="4654" y="2468"/>
                      <a:pt x="4510" y="2340"/>
                      <a:pt x="4391" y="2340"/>
                    </a:cubicBezTo>
                    <a:cubicBezTo>
                      <a:pt x="4333" y="2340"/>
                      <a:pt x="4281" y="2371"/>
                      <a:pt x="4281" y="2371"/>
                    </a:cubicBezTo>
                    <a:cubicBezTo>
                      <a:pt x="4336" y="1997"/>
                      <a:pt x="4240" y="1906"/>
                      <a:pt x="4134" y="1906"/>
                    </a:cubicBezTo>
                    <a:cubicBezTo>
                      <a:pt x="4035" y="1906"/>
                      <a:pt x="3926" y="1987"/>
                      <a:pt x="3926" y="1987"/>
                    </a:cubicBezTo>
                    <a:cubicBezTo>
                      <a:pt x="3982" y="1682"/>
                      <a:pt x="3933" y="1589"/>
                      <a:pt x="3852" y="1589"/>
                    </a:cubicBezTo>
                    <a:cubicBezTo>
                      <a:pt x="3729" y="1589"/>
                      <a:pt x="3533" y="1807"/>
                      <a:pt x="3533" y="1807"/>
                    </a:cubicBezTo>
                    <a:cubicBezTo>
                      <a:pt x="3899" y="449"/>
                      <a:pt x="3948" y="0"/>
                      <a:pt x="3853" y="0"/>
                    </a:cubicBezTo>
                    <a:close/>
                  </a:path>
                </a:pathLst>
              </a:custGeom>
              <a:solidFill>
                <a:srgbClr val="A6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27;p40">
                <a:extLst>
                  <a:ext uri="{FF2B5EF4-FFF2-40B4-BE49-F238E27FC236}">
                    <a16:creationId xmlns:a16="http://schemas.microsoft.com/office/drawing/2014/main" id="{947B8156-AB54-7143-92BE-B177F0DD55F9}"/>
                  </a:ext>
                </a:extLst>
              </p:cNvPr>
              <p:cNvSpPr/>
              <p:nvPr/>
            </p:nvSpPr>
            <p:spPr>
              <a:xfrm>
                <a:off x="1022523" y="2943893"/>
                <a:ext cx="934511" cy="685822"/>
              </a:xfrm>
              <a:custGeom>
                <a:avLst/>
                <a:gdLst/>
                <a:ahLst/>
                <a:cxnLst/>
                <a:rect l="l" t="t" r="r" b="b"/>
                <a:pathLst>
                  <a:path w="11773" h="8640" extrusionOk="0">
                    <a:moveTo>
                      <a:pt x="2225" y="0"/>
                    </a:moveTo>
                    <a:cubicBezTo>
                      <a:pt x="1831" y="0"/>
                      <a:pt x="1402" y="147"/>
                      <a:pt x="1026" y="609"/>
                    </a:cubicBezTo>
                    <a:cubicBezTo>
                      <a:pt x="1" y="1869"/>
                      <a:pt x="1312" y="7345"/>
                      <a:pt x="2341" y="8639"/>
                    </a:cubicBezTo>
                    <a:lnTo>
                      <a:pt x="10500" y="8639"/>
                    </a:lnTo>
                    <a:cubicBezTo>
                      <a:pt x="10500" y="8639"/>
                      <a:pt x="11773" y="467"/>
                      <a:pt x="8500" y="467"/>
                    </a:cubicBezTo>
                    <a:cubicBezTo>
                      <a:pt x="8370" y="467"/>
                      <a:pt x="8234" y="480"/>
                      <a:pt x="8091" y="506"/>
                    </a:cubicBezTo>
                    <a:cubicBezTo>
                      <a:pt x="8091" y="506"/>
                      <a:pt x="8599" y="3185"/>
                      <a:pt x="6634" y="3394"/>
                    </a:cubicBezTo>
                    <a:cubicBezTo>
                      <a:pt x="6536" y="3404"/>
                      <a:pt x="6440" y="3409"/>
                      <a:pt x="6347" y="3409"/>
                    </a:cubicBezTo>
                    <a:cubicBezTo>
                      <a:pt x="4093" y="3409"/>
                      <a:pt x="3482" y="442"/>
                      <a:pt x="3482" y="442"/>
                    </a:cubicBezTo>
                    <a:cubicBezTo>
                      <a:pt x="3482" y="442"/>
                      <a:pt x="2907" y="0"/>
                      <a:pt x="2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28;p40">
                <a:extLst>
                  <a:ext uri="{FF2B5EF4-FFF2-40B4-BE49-F238E27FC236}">
                    <a16:creationId xmlns:a16="http://schemas.microsoft.com/office/drawing/2014/main" id="{5AF944A9-7B52-1B4C-B58E-509137979481}"/>
                  </a:ext>
                </a:extLst>
              </p:cNvPr>
              <p:cNvSpPr/>
              <p:nvPr/>
            </p:nvSpPr>
            <p:spPr>
              <a:xfrm>
                <a:off x="894725" y="3175757"/>
                <a:ext cx="383473" cy="453960"/>
              </a:xfrm>
              <a:custGeom>
                <a:avLst/>
                <a:gdLst/>
                <a:ahLst/>
                <a:cxnLst/>
                <a:rect l="l" t="t" r="r" b="b"/>
                <a:pathLst>
                  <a:path w="4831" h="5719" extrusionOk="0">
                    <a:moveTo>
                      <a:pt x="4355" y="0"/>
                    </a:moveTo>
                    <a:cubicBezTo>
                      <a:pt x="3393" y="0"/>
                      <a:pt x="1068" y="691"/>
                      <a:pt x="1068" y="691"/>
                    </a:cubicBezTo>
                    <a:lnTo>
                      <a:pt x="0" y="3882"/>
                    </a:lnTo>
                    <a:lnTo>
                      <a:pt x="0" y="5718"/>
                    </a:lnTo>
                    <a:lnTo>
                      <a:pt x="2209" y="5718"/>
                    </a:lnTo>
                    <a:cubicBezTo>
                      <a:pt x="2209" y="5718"/>
                      <a:pt x="4379" y="1020"/>
                      <a:pt x="4742" y="255"/>
                    </a:cubicBezTo>
                    <a:cubicBezTo>
                      <a:pt x="4830" y="70"/>
                      <a:pt x="4662" y="0"/>
                      <a:pt x="4355" y="0"/>
                    </a:cubicBezTo>
                    <a:close/>
                  </a:path>
                </a:pathLst>
              </a:custGeom>
              <a:solidFill>
                <a:srgbClr val="A6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29;p40">
                <a:extLst>
                  <a:ext uri="{FF2B5EF4-FFF2-40B4-BE49-F238E27FC236}">
                    <a16:creationId xmlns:a16="http://schemas.microsoft.com/office/drawing/2014/main" id="{17B5F7C5-5F11-2640-B535-8D6933459F1E}"/>
                  </a:ext>
                </a:extLst>
              </p:cNvPr>
              <p:cNvSpPr/>
              <p:nvPr/>
            </p:nvSpPr>
            <p:spPr>
              <a:xfrm>
                <a:off x="936081" y="2925319"/>
                <a:ext cx="373709" cy="440942"/>
              </a:xfrm>
              <a:custGeom>
                <a:avLst/>
                <a:gdLst/>
                <a:ahLst/>
                <a:cxnLst/>
                <a:rect l="l" t="t" r="r" b="b"/>
                <a:pathLst>
                  <a:path w="4708" h="5555" extrusionOk="0">
                    <a:moveTo>
                      <a:pt x="3001" y="0"/>
                    </a:moveTo>
                    <a:cubicBezTo>
                      <a:pt x="2363" y="0"/>
                      <a:pt x="1633" y="365"/>
                      <a:pt x="1021" y="1629"/>
                    </a:cubicBezTo>
                    <a:cubicBezTo>
                      <a:pt x="475" y="2757"/>
                      <a:pt x="0" y="3846"/>
                      <a:pt x="0" y="3846"/>
                    </a:cubicBezTo>
                    <a:cubicBezTo>
                      <a:pt x="0" y="3846"/>
                      <a:pt x="1568" y="5520"/>
                      <a:pt x="3460" y="5554"/>
                    </a:cubicBezTo>
                    <a:cubicBezTo>
                      <a:pt x="3460" y="5554"/>
                      <a:pt x="3917" y="4721"/>
                      <a:pt x="4268" y="3645"/>
                    </a:cubicBezTo>
                    <a:cubicBezTo>
                      <a:pt x="4391" y="3269"/>
                      <a:pt x="4498" y="2868"/>
                      <a:pt x="4571" y="2462"/>
                    </a:cubicBezTo>
                    <a:cubicBezTo>
                      <a:pt x="4682" y="1847"/>
                      <a:pt x="4708" y="1223"/>
                      <a:pt x="4571" y="676"/>
                    </a:cubicBezTo>
                    <a:cubicBezTo>
                      <a:pt x="4571" y="676"/>
                      <a:pt x="3871" y="0"/>
                      <a:pt x="3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130;p40">
                <a:extLst>
                  <a:ext uri="{FF2B5EF4-FFF2-40B4-BE49-F238E27FC236}">
                    <a16:creationId xmlns:a16="http://schemas.microsoft.com/office/drawing/2014/main" id="{52DB40EC-FC22-B945-80D1-5CEF76121B6D}"/>
                  </a:ext>
                </a:extLst>
              </p:cNvPr>
              <p:cNvSpPr txBox="1"/>
              <p:nvPr/>
            </p:nvSpPr>
            <p:spPr>
              <a:xfrm>
                <a:off x="1222924" y="1409525"/>
                <a:ext cx="731100" cy="34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b="1" dirty="0">
                    <a:solidFill>
                      <a:schemeClr val="bg1"/>
                    </a:solidFill>
                    <a:latin typeface="Fira Sans Extra Condensed"/>
                    <a:ea typeface="Fira Sans Extra Condensed"/>
                    <a:cs typeface="Fira Sans Extra Condensed"/>
                    <a:sym typeface="Fira Sans Extra Condensed"/>
                  </a:rPr>
                  <a:t>Hi, I am</a:t>
                </a:r>
              </a:p>
              <a:p>
                <a:pPr marL="0" lvl="0" indent="0" algn="ctr" rtl="0">
                  <a:spcBef>
                    <a:spcPts val="0"/>
                  </a:spcBef>
                  <a:spcAft>
                    <a:spcPts val="0"/>
                  </a:spcAft>
                  <a:buClr>
                    <a:srgbClr val="000000"/>
                  </a:buClr>
                  <a:buSzPts val="1100"/>
                  <a:buFont typeface="Arial"/>
                  <a:buNone/>
                </a:pPr>
                <a:r>
                  <a:rPr lang="en" b="1" dirty="0">
                    <a:solidFill>
                      <a:schemeClr val="bg1"/>
                    </a:solidFill>
                    <a:latin typeface="Fira Sans Extra Condensed"/>
                    <a:ea typeface="Fira Sans Extra Condensed"/>
                    <a:cs typeface="Fira Sans Extra Condensed"/>
                    <a:sym typeface="Fira Sans Extra Condensed"/>
                  </a:rPr>
                  <a:t>Mia!</a:t>
                </a:r>
                <a:endParaRPr b="1" dirty="0">
                  <a:solidFill>
                    <a:schemeClr val="bg1"/>
                  </a:solidFill>
                  <a:latin typeface="Fira Sans Extra Condensed"/>
                  <a:ea typeface="Fira Sans Extra Condensed"/>
                  <a:cs typeface="Fira Sans Extra Condensed"/>
                  <a:sym typeface="Fira Sans Extra Condensed"/>
                </a:endParaRPr>
              </a:p>
            </p:txBody>
          </p:sp>
        </p:grpSp>
      </p:grpSp>
      <p:grpSp>
        <p:nvGrpSpPr>
          <p:cNvPr id="21" name="Google Shape;2131;p40">
            <a:extLst>
              <a:ext uri="{FF2B5EF4-FFF2-40B4-BE49-F238E27FC236}">
                <a16:creationId xmlns:a16="http://schemas.microsoft.com/office/drawing/2014/main" id="{12DF12C6-7D64-3045-A0AF-7595FEC1FA9D}"/>
              </a:ext>
            </a:extLst>
          </p:cNvPr>
          <p:cNvGrpSpPr/>
          <p:nvPr/>
        </p:nvGrpSpPr>
        <p:grpSpPr>
          <a:xfrm>
            <a:off x="4994951" y="1529357"/>
            <a:ext cx="1980300" cy="2888150"/>
            <a:chOff x="4744216" y="1205562"/>
            <a:chExt cx="1980300" cy="2888150"/>
          </a:xfrm>
        </p:grpSpPr>
        <p:sp>
          <p:nvSpPr>
            <p:cNvPr id="42" name="Google Shape;2133;p40">
              <a:extLst>
                <a:ext uri="{FF2B5EF4-FFF2-40B4-BE49-F238E27FC236}">
                  <a16:creationId xmlns:a16="http://schemas.microsoft.com/office/drawing/2014/main" id="{DC56093E-A8BB-734C-9B42-187468ECDBCF}"/>
                </a:ext>
              </a:extLst>
            </p:cNvPr>
            <p:cNvSpPr txBox="1"/>
            <p:nvPr/>
          </p:nvSpPr>
          <p:spPr>
            <a:xfrm>
              <a:off x="4744216" y="3745112"/>
              <a:ext cx="1980300" cy="34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GB" sz="1800" b="1" dirty="0">
                  <a:solidFill>
                    <a:schemeClr val="bg1"/>
                  </a:solidFill>
                  <a:latin typeface="Fira Sans Extra Condensed"/>
                  <a:ea typeface="Fira Sans Extra Condensed"/>
                  <a:cs typeface="Fira Sans Extra Condensed"/>
                  <a:sym typeface="Fira Sans Extra Condensed"/>
                </a:rPr>
                <a:t>Motor Disability</a:t>
              </a:r>
            </a:p>
          </p:txBody>
        </p:sp>
        <p:grpSp>
          <p:nvGrpSpPr>
            <p:cNvPr id="23" name="Google Shape;2135;p40">
              <a:extLst>
                <a:ext uri="{FF2B5EF4-FFF2-40B4-BE49-F238E27FC236}">
                  <a16:creationId xmlns:a16="http://schemas.microsoft.com/office/drawing/2014/main" id="{04168C66-A5F9-7E4F-B513-71A361341B3D}"/>
                </a:ext>
              </a:extLst>
            </p:cNvPr>
            <p:cNvGrpSpPr/>
            <p:nvPr/>
          </p:nvGrpSpPr>
          <p:grpSpPr>
            <a:xfrm>
              <a:off x="5022599" y="1205562"/>
              <a:ext cx="1075317" cy="2524830"/>
              <a:chOff x="5022599" y="1205562"/>
              <a:chExt cx="1075317" cy="2524830"/>
            </a:xfrm>
          </p:grpSpPr>
          <p:sp>
            <p:nvSpPr>
              <p:cNvPr id="24" name="Google Shape;2136;p40">
                <a:extLst>
                  <a:ext uri="{FF2B5EF4-FFF2-40B4-BE49-F238E27FC236}">
                    <a16:creationId xmlns:a16="http://schemas.microsoft.com/office/drawing/2014/main" id="{88152EB2-D3D3-474B-8432-C0D9508B6E0D}"/>
                  </a:ext>
                </a:extLst>
              </p:cNvPr>
              <p:cNvSpPr/>
              <p:nvPr/>
            </p:nvSpPr>
            <p:spPr>
              <a:xfrm>
                <a:off x="5471547" y="2218060"/>
                <a:ext cx="473090" cy="694394"/>
              </a:xfrm>
              <a:custGeom>
                <a:avLst/>
                <a:gdLst/>
                <a:ahLst/>
                <a:cxnLst/>
                <a:rect l="l" t="t" r="r" b="b"/>
                <a:pathLst>
                  <a:path w="5960" h="8748" extrusionOk="0">
                    <a:moveTo>
                      <a:pt x="2837" y="0"/>
                    </a:moveTo>
                    <a:cubicBezTo>
                      <a:pt x="2697" y="0"/>
                      <a:pt x="2611" y="14"/>
                      <a:pt x="2611" y="14"/>
                    </a:cubicBezTo>
                    <a:lnTo>
                      <a:pt x="1" y="8211"/>
                    </a:lnTo>
                    <a:cubicBezTo>
                      <a:pt x="1" y="8211"/>
                      <a:pt x="1025" y="8748"/>
                      <a:pt x="2086" y="8748"/>
                    </a:cubicBezTo>
                    <a:cubicBezTo>
                      <a:pt x="2270" y="8748"/>
                      <a:pt x="2455" y="8731"/>
                      <a:pt x="2636" y="8694"/>
                    </a:cubicBezTo>
                    <a:cubicBezTo>
                      <a:pt x="3858" y="8442"/>
                      <a:pt x="4272" y="7472"/>
                      <a:pt x="4272" y="7472"/>
                    </a:cubicBezTo>
                    <a:lnTo>
                      <a:pt x="4272" y="7472"/>
                    </a:lnTo>
                    <a:lnTo>
                      <a:pt x="4204" y="8002"/>
                    </a:lnTo>
                    <a:cubicBezTo>
                      <a:pt x="5959" y="6340"/>
                      <a:pt x="5383" y="3175"/>
                      <a:pt x="4806" y="1466"/>
                    </a:cubicBezTo>
                    <a:cubicBezTo>
                      <a:pt x="4363" y="152"/>
                      <a:pt x="3302" y="0"/>
                      <a:pt x="2837" y="0"/>
                    </a:cubicBezTo>
                    <a:close/>
                  </a:path>
                </a:pathLst>
              </a:custGeom>
              <a:solidFill>
                <a:srgbClr val="9F59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137;p40">
                <a:extLst>
                  <a:ext uri="{FF2B5EF4-FFF2-40B4-BE49-F238E27FC236}">
                    <a16:creationId xmlns:a16="http://schemas.microsoft.com/office/drawing/2014/main" id="{E48BADAF-C314-8647-9110-F8EA75EEA183}"/>
                  </a:ext>
                </a:extLst>
              </p:cNvPr>
              <p:cNvSpPr/>
              <p:nvPr/>
            </p:nvSpPr>
            <p:spPr>
              <a:xfrm>
                <a:off x="5077596" y="2151700"/>
                <a:ext cx="601205" cy="718287"/>
              </a:xfrm>
              <a:custGeom>
                <a:avLst/>
                <a:gdLst/>
                <a:ahLst/>
                <a:cxnLst/>
                <a:rect l="l" t="t" r="r" b="b"/>
                <a:pathLst>
                  <a:path w="7574" h="9049" extrusionOk="0">
                    <a:moveTo>
                      <a:pt x="4756" y="1"/>
                    </a:moveTo>
                    <a:cubicBezTo>
                      <a:pt x="3868" y="1"/>
                      <a:pt x="2913" y="297"/>
                      <a:pt x="2123" y="1239"/>
                    </a:cubicBezTo>
                    <a:cubicBezTo>
                      <a:pt x="0" y="3780"/>
                      <a:pt x="944" y="7360"/>
                      <a:pt x="944" y="7360"/>
                    </a:cubicBezTo>
                    <a:cubicBezTo>
                      <a:pt x="944" y="7360"/>
                      <a:pt x="1154" y="8607"/>
                      <a:pt x="2448" y="8838"/>
                    </a:cubicBezTo>
                    <a:cubicBezTo>
                      <a:pt x="2448" y="8838"/>
                      <a:pt x="2055" y="8376"/>
                      <a:pt x="1987" y="8009"/>
                    </a:cubicBezTo>
                    <a:lnTo>
                      <a:pt x="1987" y="8009"/>
                    </a:lnTo>
                    <a:cubicBezTo>
                      <a:pt x="1987" y="8009"/>
                      <a:pt x="2354" y="8816"/>
                      <a:pt x="3324" y="8906"/>
                    </a:cubicBezTo>
                    <a:lnTo>
                      <a:pt x="3140" y="8052"/>
                    </a:lnTo>
                    <a:lnTo>
                      <a:pt x="3140" y="8052"/>
                    </a:lnTo>
                    <a:cubicBezTo>
                      <a:pt x="3140" y="8052"/>
                      <a:pt x="3418" y="8932"/>
                      <a:pt x="4340" y="9047"/>
                    </a:cubicBezTo>
                    <a:cubicBezTo>
                      <a:pt x="4347" y="9048"/>
                      <a:pt x="4353" y="9048"/>
                      <a:pt x="4360" y="9048"/>
                    </a:cubicBezTo>
                    <a:cubicBezTo>
                      <a:pt x="5299" y="9048"/>
                      <a:pt x="7574" y="850"/>
                      <a:pt x="7574" y="850"/>
                    </a:cubicBezTo>
                    <a:cubicBezTo>
                      <a:pt x="7574" y="850"/>
                      <a:pt x="6260" y="1"/>
                      <a:pt x="4756" y="1"/>
                    </a:cubicBezTo>
                    <a:close/>
                  </a:path>
                </a:pathLst>
              </a:custGeom>
              <a:solidFill>
                <a:srgbClr val="9F59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138;p40">
                <a:extLst>
                  <a:ext uri="{FF2B5EF4-FFF2-40B4-BE49-F238E27FC236}">
                    <a16:creationId xmlns:a16="http://schemas.microsoft.com/office/drawing/2014/main" id="{FC60A60E-7DEE-BE4A-AE7C-28F1D4ECD60F}"/>
                  </a:ext>
                </a:extLst>
              </p:cNvPr>
              <p:cNvSpPr/>
              <p:nvPr/>
            </p:nvSpPr>
            <p:spPr>
              <a:xfrm>
                <a:off x="5105695" y="2688535"/>
                <a:ext cx="719240" cy="840449"/>
              </a:xfrm>
              <a:custGeom>
                <a:avLst/>
                <a:gdLst/>
                <a:ahLst/>
                <a:cxnLst/>
                <a:rect l="l" t="t" r="r" b="b"/>
                <a:pathLst>
                  <a:path w="9061" h="10588" extrusionOk="0">
                    <a:moveTo>
                      <a:pt x="4739" y="1"/>
                    </a:moveTo>
                    <a:cubicBezTo>
                      <a:pt x="4127" y="1"/>
                      <a:pt x="3555" y="251"/>
                      <a:pt x="3555" y="251"/>
                    </a:cubicBezTo>
                    <a:cubicBezTo>
                      <a:pt x="3555" y="251"/>
                      <a:pt x="3937" y="3392"/>
                      <a:pt x="3471" y="3392"/>
                    </a:cubicBezTo>
                    <a:cubicBezTo>
                      <a:pt x="3465" y="3392"/>
                      <a:pt x="3459" y="3391"/>
                      <a:pt x="3452" y="3390"/>
                    </a:cubicBezTo>
                    <a:cubicBezTo>
                      <a:pt x="3188" y="3345"/>
                      <a:pt x="2471" y="2988"/>
                      <a:pt x="1794" y="2988"/>
                    </a:cubicBezTo>
                    <a:cubicBezTo>
                      <a:pt x="1204" y="2988"/>
                      <a:pt x="644" y="3259"/>
                      <a:pt x="441" y="4244"/>
                    </a:cubicBezTo>
                    <a:cubicBezTo>
                      <a:pt x="1" y="6359"/>
                      <a:pt x="2995" y="10587"/>
                      <a:pt x="2995" y="10587"/>
                    </a:cubicBezTo>
                    <a:lnTo>
                      <a:pt x="9061" y="10515"/>
                    </a:lnTo>
                    <a:cubicBezTo>
                      <a:pt x="9022" y="9451"/>
                      <a:pt x="8958" y="8392"/>
                      <a:pt x="8860" y="7333"/>
                    </a:cubicBezTo>
                    <a:cubicBezTo>
                      <a:pt x="8783" y="6457"/>
                      <a:pt x="8685" y="5581"/>
                      <a:pt x="8616" y="4701"/>
                    </a:cubicBezTo>
                    <a:cubicBezTo>
                      <a:pt x="8582" y="4244"/>
                      <a:pt x="8539" y="3787"/>
                      <a:pt x="8454" y="3335"/>
                    </a:cubicBezTo>
                    <a:cubicBezTo>
                      <a:pt x="8348" y="3323"/>
                      <a:pt x="8245" y="3318"/>
                      <a:pt x="8145" y="3318"/>
                    </a:cubicBezTo>
                    <a:cubicBezTo>
                      <a:pt x="7629" y="3318"/>
                      <a:pt x="7199" y="3451"/>
                      <a:pt x="6876" y="3451"/>
                    </a:cubicBezTo>
                    <a:cubicBezTo>
                      <a:pt x="6414" y="3451"/>
                      <a:pt x="6168" y="3178"/>
                      <a:pt x="6199" y="1848"/>
                    </a:cubicBezTo>
                    <a:cubicBezTo>
                      <a:pt x="6233" y="346"/>
                      <a:pt x="5459" y="1"/>
                      <a:pt x="4739" y="1"/>
                    </a:cubicBezTo>
                    <a:close/>
                  </a:path>
                </a:pathLst>
              </a:custGeom>
              <a:solidFill>
                <a:schemeClr val="bg2">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39;p40">
                <a:extLst>
                  <a:ext uri="{FF2B5EF4-FFF2-40B4-BE49-F238E27FC236}">
                    <a16:creationId xmlns:a16="http://schemas.microsoft.com/office/drawing/2014/main" id="{92720858-99FA-444F-8E7E-031B0536349D}"/>
                  </a:ext>
                </a:extLst>
              </p:cNvPr>
              <p:cNvSpPr/>
              <p:nvPr/>
            </p:nvSpPr>
            <p:spPr>
              <a:xfrm>
                <a:off x="5771594" y="2548670"/>
                <a:ext cx="97079" cy="29925"/>
              </a:xfrm>
              <a:custGeom>
                <a:avLst/>
                <a:gdLst/>
                <a:ahLst/>
                <a:cxnLst/>
                <a:rect l="l" t="t" r="r" b="b"/>
                <a:pathLst>
                  <a:path w="1223" h="377" extrusionOk="0">
                    <a:moveTo>
                      <a:pt x="31" y="1"/>
                    </a:moveTo>
                    <a:lnTo>
                      <a:pt x="1" y="133"/>
                    </a:lnTo>
                    <a:lnTo>
                      <a:pt x="1197" y="377"/>
                    </a:lnTo>
                    <a:lnTo>
                      <a:pt x="1223" y="244"/>
                    </a:lnTo>
                    <a:lnTo>
                      <a:pt x="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40;p40">
                <a:extLst>
                  <a:ext uri="{FF2B5EF4-FFF2-40B4-BE49-F238E27FC236}">
                    <a16:creationId xmlns:a16="http://schemas.microsoft.com/office/drawing/2014/main" id="{7D897B86-4A22-2544-8434-0744E11FCC5A}"/>
                  </a:ext>
                </a:extLst>
              </p:cNvPr>
              <p:cNvSpPr/>
              <p:nvPr/>
            </p:nvSpPr>
            <p:spPr>
              <a:xfrm>
                <a:off x="5278024" y="2267910"/>
                <a:ext cx="546752" cy="612001"/>
              </a:xfrm>
              <a:custGeom>
                <a:avLst/>
                <a:gdLst/>
                <a:ahLst/>
                <a:cxnLst/>
                <a:rect l="l" t="t" r="r" b="b"/>
                <a:pathLst>
                  <a:path w="6888" h="7710" extrusionOk="0">
                    <a:moveTo>
                      <a:pt x="3728" y="0"/>
                    </a:moveTo>
                    <a:cubicBezTo>
                      <a:pt x="3634" y="0"/>
                      <a:pt x="3579" y="5"/>
                      <a:pt x="3579" y="5"/>
                    </a:cubicBezTo>
                    <a:cubicBezTo>
                      <a:pt x="3551" y="5"/>
                      <a:pt x="3522" y="4"/>
                      <a:pt x="3494" y="4"/>
                    </a:cubicBezTo>
                    <a:cubicBezTo>
                      <a:pt x="0" y="4"/>
                      <a:pt x="308" y="5478"/>
                      <a:pt x="2490" y="7147"/>
                    </a:cubicBezTo>
                    <a:cubicBezTo>
                      <a:pt x="2992" y="7532"/>
                      <a:pt x="3498" y="7710"/>
                      <a:pt x="3976" y="7710"/>
                    </a:cubicBezTo>
                    <a:cubicBezTo>
                      <a:pt x="5594" y="7710"/>
                      <a:pt x="6888" y="5674"/>
                      <a:pt x="6578" y="2743"/>
                    </a:cubicBezTo>
                    <a:cubicBezTo>
                      <a:pt x="6310" y="183"/>
                      <a:pt x="4296" y="0"/>
                      <a:pt x="3728" y="0"/>
                    </a:cubicBezTo>
                    <a:close/>
                  </a:path>
                </a:pathLst>
              </a:custGeom>
              <a:solidFill>
                <a:schemeClr val="bg2">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41;p40">
                <a:extLst>
                  <a:ext uri="{FF2B5EF4-FFF2-40B4-BE49-F238E27FC236}">
                    <a16:creationId xmlns:a16="http://schemas.microsoft.com/office/drawing/2014/main" id="{3800CC21-850A-E045-A0B8-D178D6E0B223}"/>
                  </a:ext>
                </a:extLst>
              </p:cNvPr>
              <p:cNvSpPr/>
              <p:nvPr/>
            </p:nvSpPr>
            <p:spPr>
              <a:xfrm>
                <a:off x="5261434" y="2525651"/>
                <a:ext cx="127798" cy="163994"/>
              </a:xfrm>
              <a:custGeom>
                <a:avLst/>
                <a:gdLst/>
                <a:ahLst/>
                <a:cxnLst/>
                <a:rect l="l" t="t" r="r" b="b"/>
                <a:pathLst>
                  <a:path w="1610" h="2066" extrusionOk="0">
                    <a:moveTo>
                      <a:pt x="822" y="1"/>
                    </a:moveTo>
                    <a:cubicBezTo>
                      <a:pt x="766" y="1"/>
                      <a:pt x="705" y="14"/>
                      <a:pt x="640" y="43"/>
                    </a:cubicBezTo>
                    <a:cubicBezTo>
                      <a:pt x="0" y="328"/>
                      <a:pt x="279" y="2065"/>
                      <a:pt x="1188" y="2065"/>
                    </a:cubicBezTo>
                    <a:cubicBezTo>
                      <a:pt x="1316" y="2065"/>
                      <a:pt x="1457" y="2031"/>
                      <a:pt x="1610" y="1952"/>
                    </a:cubicBezTo>
                    <a:lnTo>
                      <a:pt x="1537" y="1376"/>
                    </a:lnTo>
                    <a:cubicBezTo>
                      <a:pt x="1537" y="1376"/>
                      <a:pt x="1399" y="1"/>
                      <a:pt x="822" y="1"/>
                    </a:cubicBezTo>
                    <a:close/>
                  </a:path>
                </a:pathLst>
              </a:custGeom>
              <a:solidFill>
                <a:schemeClr val="bg2">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42;p40">
                <a:extLst>
                  <a:ext uri="{FF2B5EF4-FFF2-40B4-BE49-F238E27FC236}">
                    <a16:creationId xmlns:a16="http://schemas.microsoft.com/office/drawing/2014/main" id="{A8305FF1-C230-3649-93E4-CFA9C82E33BA}"/>
                  </a:ext>
                </a:extLst>
              </p:cNvPr>
              <p:cNvSpPr/>
              <p:nvPr/>
            </p:nvSpPr>
            <p:spPr>
              <a:xfrm>
                <a:off x="5129826" y="2156622"/>
                <a:ext cx="548975" cy="491505"/>
              </a:xfrm>
              <a:custGeom>
                <a:avLst/>
                <a:gdLst/>
                <a:ahLst/>
                <a:cxnLst/>
                <a:rect l="l" t="t" r="r" b="b"/>
                <a:pathLst>
                  <a:path w="6916" h="6192" extrusionOk="0">
                    <a:moveTo>
                      <a:pt x="4312" y="1"/>
                    </a:moveTo>
                    <a:cubicBezTo>
                      <a:pt x="3514" y="1"/>
                      <a:pt x="2677" y="273"/>
                      <a:pt x="2033" y="1138"/>
                    </a:cubicBezTo>
                    <a:cubicBezTo>
                      <a:pt x="0" y="3876"/>
                      <a:pt x="2136" y="6191"/>
                      <a:pt x="2136" y="6191"/>
                    </a:cubicBezTo>
                    <a:cubicBezTo>
                      <a:pt x="2136" y="6191"/>
                      <a:pt x="1632" y="4957"/>
                      <a:pt x="2388" y="4752"/>
                    </a:cubicBezTo>
                    <a:cubicBezTo>
                      <a:pt x="2437" y="4739"/>
                      <a:pt x="2482" y="4733"/>
                      <a:pt x="2524" y="4733"/>
                    </a:cubicBezTo>
                    <a:cubicBezTo>
                      <a:pt x="3133" y="4733"/>
                      <a:pt x="3084" y="6003"/>
                      <a:pt x="3084" y="6003"/>
                    </a:cubicBezTo>
                    <a:cubicBezTo>
                      <a:pt x="3088" y="6003"/>
                      <a:pt x="3093" y="6003"/>
                      <a:pt x="3097" y="5999"/>
                    </a:cubicBezTo>
                    <a:cubicBezTo>
                      <a:pt x="3674" y="5196"/>
                      <a:pt x="3268" y="4457"/>
                      <a:pt x="3268" y="4457"/>
                    </a:cubicBezTo>
                    <a:cubicBezTo>
                      <a:pt x="6476" y="3628"/>
                      <a:pt x="6916" y="788"/>
                      <a:pt x="6916" y="788"/>
                    </a:cubicBezTo>
                    <a:cubicBezTo>
                      <a:pt x="6916" y="788"/>
                      <a:pt x="5669" y="1"/>
                      <a:pt x="4312" y="1"/>
                    </a:cubicBezTo>
                    <a:close/>
                  </a:path>
                </a:pathLst>
              </a:custGeom>
              <a:solidFill>
                <a:srgbClr val="9F59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43;p40">
                <a:extLst>
                  <a:ext uri="{FF2B5EF4-FFF2-40B4-BE49-F238E27FC236}">
                    <a16:creationId xmlns:a16="http://schemas.microsoft.com/office/drawing/2014/main" id="{AE471043-155C-0F41-92B9-97CD967D876F}"/>
                  </a:ext>
                </a:extLst>
              </p:cNvPr>
              <p:cNvSpPr/>
              <p:nvPr/>
            </p:nvSpPr>
            <p:spPr>
              <a:xfrm>
                <a:off x="5430509" y="2456433"/>
                <a:ext cx="196062" cy="214399"/>
              </a:xfrm>
              <a:custGeom>
                <a:avLst/>
                <a:gdLst/>
                <a:ahLst/>
                <a:cxnLst/>
                <a:rect l="l" t="t" r="r" b="b"/>
                <a:pathLst>
                  <a:path w="2470" h="2701" extrusionOk="0">
                    <a:moveTo>
                      <a:pt x="1235" y="206"/>
                    </a:moveTo>
                    <a:cubicBezTo>
                      <a:pt x="1803" y="206"/>
                      <a:pt x="2261" y="719"/>
                      <a:pt x="2261" y="1351"/>
                    </a:cubicBezTo>
                    <a:cubicBezTo>
                      <a:pt x="2261" y="1983"/>
                      <a:pt x="1803" y="2495"/>
                      <a:pt x="1235" y="2495"/>
                    </a:cubicBezTo>
                    <a:cubicBezTo>
                      <a:pt x="667" y="2495"/>
                      <a:pt x="206" y="1983"/>
                      <a:pt x="206" y="1351"/>
                    </a:cubicBezTo>
                    <a:cubicBezTo>
                      <a:pt x="206" y="719"/>
                      <a:pt x="667" y="206"/>
                      <a:pt x="1235" y="206"/>
                    </a:cubicBezTo>
                    <a:close/>
                    <a:moveTo>
                      <a:pt x="1235" y="1"/>
                    </a:moveTo>
                    <a:cubicBezTo>
                      <a:pt x="552" y="1"/>
                      <a:pt x="1" y="608"/>
                      <a:pt x="1" y="1351"/>
                    </a:cubicBezTo>
                    <a:cubicBezTo>
                      <a:pt x="1" y="2094"/>
                      <a:pt x="552" y="2701"/>
                      <a:pt x="1235" y="2701"/>
                    </a:cubicBezTo>
                    <a:cubicBezTo>
                      <a:pt x="1915" y="2701"/>
                      <a:pt x="2470" y="2094"/>
                      <a:pt x="2470" y="1351"/>
                    </a:cubicBezTo>
                    <a:cubicBezTo>
                      <a:pt x="2470" y="608"/>
                      <a:pt x="1915" y="1"/>
                      <a:pt x="1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144;p40">
                <a:extLst>
                  <a:ext uri="{FF2B5EF4-FFF2-40B4-BE49-F238E27FC236}">
                    <a16:creationId xmlns:a16="http://schemas.microsoft.com/office/drawing/2014/main" id="{3B634028-2175-A643-9225-4C045EB1D349}"/>
                  </a:ext>
                </a:extLst>
              </p:cNvPr>
              <p:cNvSpPr/>
              <p:nvPr/>
            </p:nvSpPr>
            <p:spPr>
              <a:xfrm>
                <a:off x="5661418" y="2459846"/>
                <a:ext cx="196062" cy="214716"/>
              </a:xfrm>
              <a:custGeom>
                <a:avLst/>
                <a:gdLst/>
                <a:ahLst/>
                <a:cxnLst/>
                <a:rect l="l" t="t" r="r" b="b"/>
                <a:pathLst>
                  <a:path w="2470" h="2705" extrusionOk="0">
                    <a:moveTo>
                      <a:pt x="1235" y="210"/>
                    </a:moveTo>
                    <a:cubicBezTo>
                      <a:pt x="1803" y="210"/>
                      <a:pt x="2265" y="723"/>
                      <a:pt x="2265" y="1355"/>
                    </a:cubicBezTo>
                    <a:cubicBezTo>
                      <a:pt x="2265" y="1983"/>
                      <a:pt x="1803" y="2495"/>
                      <a:pt x="1235" y="2495"/>
                    </a:cubicBezTo>
                    <a:cubicBezTo>
                      <a:pt x="667" y="2495"/>
                      <a:pt x="206" y="1983"/>
                      <a:pt x="206" y="1355"/>
                    </a:cubicBezTo>
                    <a:cubicBezTo>
                      <a:pt x="206" y="723"/>
                      <a:pt x="667" y="210"/>
                      <a:pt x="1235" y="210"/>
                    </a:cubicBezTo>
                    <a:close/>
                    <a:moveTo>
                      <a:pt x="1235" y="1"/>
                    </a:moveTo>
                    <a:cubicBezTo>
                      <a:pt x="556" y="1"/>
                      <a:pt x="1" y="607"/>
                      <a:pt x="1" y="1355"/>
                    </a:cubicBezTo>
                    <a:cubicBezTo>
                      <a:pt x="1" y="2098"/>
                      <a:pt x="556" y="2704"/>
                      <a:pt x="1235" y="2704"/>
                    </a:cubicBezTo>
                    <a:cubicBezTo>
                      <a:pt x="1919" y="2704"/>
                      <a:pt x="2470" y="2098"/>
                      <a:pt x="2470" y="1355"/>
                    </a:cubicBezTo>
                    <a:cubicBezTo>
                      <a:pt x="2470" y="607"/>
                      <a:pt x="1919" y="1"/>
                      <a:pt x="1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145;p40">
                <a:extLst>
                  <a:ext uri="{FF2B5EF4-FFF2-40B4-BE49-F238E27FC236}">
                    <a16:creationId xmlns:a16="http://schemas.microsoft.com/office/drawing/2014/main" id="{01772F51-D64C-924A-8F8F-85C66DB979A3}"/>
                  </a:ext>
                </a:extLst>
              </p:cNvPr>
              <p:cNvSpPr/>
              <p:nvPr/>
            </p:nvSpPr>
            <p:spPr>
              <a:xfrm>
                <a:off x="5613950" y="2560418"/>
                <a:ext cx="61835" cy="29370"/>
              </a:xfrm>
              <a:custGeom>
                <a:avLst/>
                <a:gdLst/>
                <a:ahLst/>
                <a:cxnLst/>
                <a:rect l="l" t="t" r="r" b="b"/>
                <a:pathLst>
                  <a:path w="779" h="370" extrusionOk="0">
                    <a:moveTo>
                      <a:pt x="382" y="0"/>
                    </a:moveTo>
                    <a:cubicBezTo>
                      <a:pt x="170" y="0"/>
                      <a:pt x="9" y="199"/>
                      <a:pt x="1" y="207"/>
                    </a:cubicBezTo>
                    <a:lnTo>
                      <a:pt x="108" y="293"/>
                    </a:lnTo>
                    <a:cubicBezTo>
                      <a:pt x="112" y="293"/>
                      <a:pt x="240" y="138"/>
                      <a:pt x="381" y="138"/>
                    </a:cubicBezTo>
                    <a:cubicBezTo>
                      <a:pt x="388" y="138"/>
                      <a:pt x="395" y="138"/>
                      <a:pt x="402" y="139"/>
                    </a:cubicBezTo>
                    <a:cubicBezTo>
                      <a:pt x="496" y="148"/>
                      <a:pt x="582" y="224"/>
                      <a:pt x="659" y="370"/>
                    </a:cubicBezTo>
                    <a:lnTo>
                      <a:pt x="778" y="306"/>
                    </a:lnTo>
                    <a:cubicBezTo>
                      <a:pt x="680" y="118"/>
                      <a:pt x="560" y="15"/>
                      <a:pt x="419" y="2"/>
                    </a:cubicBezTo>
                    <a:cubicBezTo>
                      <a:pt x="407" y="1"/>
                      <a:pt x="394" y="0"/>
                      <a:pt x="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146;p40">
                <a:extLst>
                  <a:ext uri="{FF2B5EF4-FFF2-40B4-BE49-F238E27FC236}">
                    <a16:creationId xmlns:a16="http://schemas.microsoft.com/office/drawing/2014/main" id="{A9392FBE-FFAC-EA4D-97B0-0D90DA60DFCE}"/>
                  </a:ext>
                </a:extLst>
              </p:cNvPr>
              <p:cNvSpPr/>
              <p:nvPr/>
            </p:nvSpPr>
            <p:spPr>
              <a:xfrm>
                <a:off x="5290883" y="2525651"/>
                <a:ext cx="156691" cy="40721"/>
              </a:xfrm>
              <a:custGeom>
                <a:avLst/>
                <a:gdLst/>
                <a:ahLst/>
                <a:cxnLst/>
                <a:rect l="l" t="t" r="r" b="b"/>
                <a:pathLst>
                  <a:path w="1974" h="513" extrusionOk="0">
                    <a:moveTo>
                      <a:pt x="26" y="0"/>
                    </a:moveTo>
                    <a:lnTo>
                      <a:pt x="0" y="137"/>
                    </a:lnTo>
                    <a:lnTo>
                      <a:pt x="1944" y="513"/>
                    </a:lnTo>
                    <a:lnTo>
                      <a:pt x="1974" y="376"/>
                    </a:lnTo>
                    <a:lnTo>
                      <a:pt x="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147;p40">
                <a:extLst>
                  <a:ext uri="{FF2B5EF4-FFF2-40B4-BE49-F238E27FC236}">
                    <a16:creationId xmlns:a16="http://schemas.microsoft.com/office/drawing/2014/main" id="{BA53C37F-000D-1F4A-9055-6BCE305EEC41}"/>
                  </a:ext>
                </a:extLst>
              </p:cNvPr>
              <p:cNvSpPr/>
              <p:nvPr/>
            </p:nvSpPr>
            <p:spPr>
              <a:xfrm>
                <a:off x="5707537" y="3051452"/>
                <a:ext cx="390379" cy="580964"/>
              </a:xfrm>
              <a:custGeom>
                <a:avLst/>
                <a:gdLst/>
                <a:ahLst/>
                <a:cxnLst/>
                <a:rect l="l" t="t" r="r" b="b"/>
                <a:pathLst>
                  <a:path w="4918" h="7319" extrusionOk="0">
                    <a:moveTo>
                      <a:pt x="772" y="0"/>
                    </a:moveTo>
                    <a:cubicBezTo>
                      <a:pt x="630" y="0"/>
                      <a:pt x="517" y="41"/>
                      <a:pt x="445" y="134"/>
                    </a:cubicBezTo>
                    <a:cubicBezTo>
                      <a:pt x="1" y="706"/>
                      <a:pt x="1359" y="5704"/>
                      <a:pt x="1884" y="7314"/>
                    </a:cubicBezTo>
                    <a:cubicBezTo>
                      <a:pt x="2769" y="7314"/>
                      <a:pt x="3785" y="7318"/>
                      <a:pt x="4917" y="7318"/>
                    </a:cubicBezTo>
                    <a:cubicBezTo>
                      <a:pt x="4870" y="5072"/>
                      <a:pt x="3742" y="1642"/>
                      <a:pt x="3742" y="1642"/>
                    </a:cubicBezTo>
                    <a:cubicBezTo>
                      <a:pt x="3742" y="1642"/>
                      <a:pt x="1677" y="0"/>
                      <a:pt x="772" y="0"/>
                    </a:cubicBezTo>
                    <a:close/>
                  </a:path>
                </a:pathLst>
              </a:custGeom>
              <a:solidFill>
                <a:schemeClr val="bg2">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148;p40">
                <a:extLst>
                  <a:ext uri="{FF2B5EF4-FFF2-40B4-BE49-F238E27FC236}">
                    <a16:creationId xmlns:a16="http://schemas.microsoft.com/office/drawing/2014/main" id="{46D7BF03-C1C6-FF4E-80F4-681B95F0CB37}"/>
                  </a:ext>
                </a:extLst>
              </p:cNvPr>
              <p:cNvSpPr/>
              <p:nvPr/>
            </p:nvSpPr>
            <p:spPr>
              <a:xfrm>
                <a:off x="5734366" y="2944767"/>
                <a:ext cx="341482" cy="418875"/>
              </a:xfrm>
              <a:custGeom>
                <a:avLst/>
                <a:gdLst/>
                <a:ahLst/>
                <a:cxnLst/>
                <a:rect l="l" t="t" r="r" b="b"/>
                <a:pathLst>
                  <a:path w="4302" h="5277" extrusionOk="0">
                    <a:moveTo>
                      <a:pt x="551" y="0"/>
                    </a:moveTo>
                    <a:cubicBezTo>
                      <a:pt x="218" y="0"/>
                      <a:pt x="0" y="55"/>
                      <a:pt x="0" y="55"/>
                    </a:cubicBezTo>
                    <a:cubicBezTo>
                      <a:pt x="0" y="55"/>
                      <a:pt x="837" y="4485"/>
                      <a:pt x="1269" y="4797"/>
                    </a:cubicBezTo>
                    <a:cubicBezTo>
                      <a:pt x="1758" y="5154"/>
                      <a:pt x="2242" y="5277"/>
                      <a:pt x="2675" y="5277"/>
                    </a:cubicBezTo>
                    <a:cubicBezTo>
                      <a:pt x="3607" y="5277"/>
                      <a:pt x="4301" y="4711"/>
                      <a:pt x="4301" y="4711"/>
                    </a:cubicBezTo>
                    <a:cubicBezTo>
                      <a:pt x="4301" y="4711"/>
                      <a:pt x="4092" y="3951"/>
                      <a:pt x="3366" y="2114"/>
                    </a:cubicBezTo>
                    <a:cubicBezTo>
                      <a:pt x="2641" y="281"/>
                      <a:pt x="1304"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149;p40">
                <a:extLst>
                  <a:ext uri="{FF2B5EF4-FFF2-40B4-BE49-F238E27FC236}">
                    <a16:creationId xmlns:a16="http://schemas.microsoft.com/office/drawing/2014/main" id="{429C632E-224C-4C4C-9098-36914CEC645A}"/>
                  </a:ext>
                </a:extLst>
              </p:cNvPr>
              <p:cNvSpPr/>
              <p:nvPr/>
            </p:nvSpPr>
            <p:spPr>
              <a:xfrm>
                <a:off x="5054497" y="2906348"/>
                <a:ext cx="998013" cy="726066"/>
              </a:xfrm>
              <a:custGeom>
                <a:avLst/>
                <a:gdLst/>
                <a:ahLst/>
                <a:cxnLst/>
                <a:rect l="l" t="t" r="r" b="b"/>
                <a:pathLst>
                  <a:path w="12573" h="9147" extrusionOk="0">
                    <a:moveTo>
                      <a:pt x="2356" y="0"/>
                    </a:moveTo>
                    <a:cubicBezTo>
                      <a:pt x="1940" y="0"/>
                      <a:pt x="1487" y="155"/>
                      <a:pt x="1090" y="642"/>
                    </a:cubicBezTo>
                    <a:cubicBezTo>
                      <a:pt x="1" y="1975"/>
                      <a:pt x="1295" y="7779"/>
                      <a:pt x="2384" y="9146"/>
                    </a:cubicBezTo>
                    <a:lnTo>
                      <a:pt x="11141" y="9146"/>
                    </a:lnTo>
                    <a:cubicBezTo>
                      <a:pt x="11141" y="9146"/>
                      <a:pt x="12573" y="539"/>
                      <a:pt x="8632" y="539"/>
                    </a:cubicBezTo>
                    <a:cubicBezTo>
                      <a:pt x="8610" y="539"/>
                      <a:pt x="8588" y="539"/>
                      <a:pt x="8565" y="539"/>
                    </a:cubicBezTo>
                    <a:cubicBezTo>
                      <a:pt x="8565" y="539"/>
                      <a:pt x="9103" y="3367"/>
                      <a:pt x="7019" y="3589"/>
                    </a:cubicBezTo>
                    <a:cubicBezTo>
                      <a:pt x="6914" y="3600"/>
                      <a:pt x="6813" y="3606"/>
                      <a:pt x="6714" y="3606"/>
                    </a:cubicBezTo>
                    <a:cubicBezTo>
                      <a:pt x="4333" y="3606"/>
                      <a:pt x="3687" y="467"/>
                      <a:pt x="3687" y="467"/>
                    </a:cubicBezTo>
                    <a:cubicBezTo>
                      <a:pt x="3687" y="467"/>
                      <a:pt x="3078" y="0"/>
                      <a:pt x="23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2150;p40">
                <a:extLst>
                  <a:ext uri="{FF2B5EF4-FFF2-40B4-BE49-F238E27FC236}">
                    <a16:creationId xmlns:a16="http://schemas.microsoft.com/office/drawing/2014/main" id="{4E608E4C-560F-2848-8DE5-E85F328C17FD}"/>
                  </a:ext>
                </a:extLst>
              </p:cNvPr>
              <p:cNvSpPr/>
              <p:nvPr/>
            </p:nvSpPr>
            <p:spPr>
              <a:xfrm>
                <a:off x="5022599" y="3132679"/>
                <a:ext cx="327670" cy="597713"/>
              </a:xfrm>
              <a:custGeom>
                <a:avLst/>
                <a:gdLst/>
                <a:ahLst/>
                <a:cxnLst/>
                <a:rect l="l" t="t" r="r" b="b"/>
                <a:pathLst>
                  <a:path w="4128" h="7530" extrusionOk="0">
                    <a:moveTo>
                      <a:pt x="3354" y="1"/>
                    </a:moveTo>
                    <a:cubicBezTo>
                      <a:pt x="2494" y="1"/>
                      <a:pt x="552" y="2011"/>
                      <a:pt x="552" y="2011"/>
                    </a:cubicBezTo>
                    <a:cubicBezTo>
                      <a:pt x="552" y="2011"/>
                      <a:pt x="1" y="5295"/>
                      <a:pt x="249" y="7529"/>
                    </a:cubicBezTo>
                    <a:lnTo>
                      <a:pt x="2944" y="7529"/>
                    </a:lnTo>
                    <a:cubicBezTo>
                      <a:pt x="3251" y="5863"/>
                      <a:pt x="4127" y="605"/>
                      <a:pt x="3614" y="97"/>
                    </a:cubicBezTo>
                    <a:cubicBezTo>
                      <a:pt x="3547" y="30"/>
                      <a:pt x="3459" y="1"/>
                      <a:pt x="3354" y="1"/>
                    </a:cubicBezTo>
                    <a:close/>
                  </a:path>
                </a:pathLst>
              </a:custGeom>
              <a:solidFill>
                <a:schemeClr val="bg2">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151;p40">
                <a:extLst>
                  <a:ext uri="{FF2B5EF4-FFF2-40B4-BE49-F238E27FC236}">
                    <a16:creationId xmlns:a16="http://schemas.microsoft.com/office/drawing/2014/main" id="{7180DC52-F5D7-6144-BC2B-092A8F2B2A0A}"/>
                  </a:ext>
                </a:extLst>
              </p:cNvPr>
              <p:cNvSpPr/>
              <p:nvPr/>
            </p:nvSpPr>
            <p:spPr>
              <a:xfrm>
                <a:off x="5049813" y="2907380"/>
                <a:ext cx="407286" cy="445863"/>
              </a:xfrm>
              <a:custGeom>
                <a:avLst/>
                <a:gdLst/>
                <a:ahLst/>
                <a:cxnLst/>
                <a:rect l="l" t="t" r="r" b="b"/>
                <a:pathLst>
                  <a:path w="5131" h="5617" extrusionOk="0">
                    <a:moveTo>
                      <a:pt x="2277" y="1"/>
                    </a:moveTo>
                    <a:cubicBezTo>
                      <a:pt x="364" y="1"/>
                      <a:pt x="63" y="3978"/>
                      <a:pt x="0" y="4934"/>
                    </a:cubicBezTo>
                    <a:cubicBezTo>
                      <a:pt x="0" y="4934"/>
                      <a:pt x="1325" y="5617"/>
                      <a:pt x="3138" y="5617"/>
                    </a:cubicBezTo>
                    <a:cubicBezTo>
                      <a:pt x="3467" y="5617"/>
                      <a:pt x="3813" y="5594"/>
                      <a:pt x="4169" y="5541"/>
                    </a:cubicBezTo>
                    <a:cubicBezTo>
                      <a:pt x="4169" y="5541"/>
                      <a:pt x="5130" y="825"/>
                      <a:pt x="2772" y="82"/>
                    </a:cubicBezTo>
                    <a:cubicBezTo>
                      <a:pt x="2596" y="27"/>
                      <a:pt x="2431" y="1"/>
                      <a:pt x="2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152;p40">
                <a:extLst>
                  <a:ext uri="{FF2B5EF4-FFF2-40B4-BE49-F238E27FC236}">
                    <a16:creationId xmlns:a16="http://schemas.microsoft.com/office/drawing/2014/main" id="{53BE9648-D651-D64F-9F54-F1A1E921F4C7}"/>
                  </a:ext>
                </a:extLst>
              </p:cNvPr>
              <p:cNvSpPr/>
              <p:nvPr/>
            </p:nvSpPr>
            <p:spPr>
              <a:xfrm>
                <a:off x="5244686" y="1205562"/>
                <a:ext cx="738528" cy="930066"/>
              </a:xfrm>
              <a:custGeom>
                <a:avLst/>
                <a:gdLst/>
                <a:ahLst/>
                <a:cxnLst/>
                <a:rect l="l" t="t" r="r" b="b"/>
                <a:pathLst>
                  <a:path w="9304" h="11717" extrusionOk="0">
                    <a:moveTo>
                      <a:pt x="4652" y="0"/>
                    </a:moveTo>
                    <a:cubicBezTo>
                      <a:pt x="2081" y="0"/>
                      <a:pt x="1" y="2080"/>
                      <a:pt x="1" y="4652"/>
                    </a:cubicBezTo>
                    <a:cubicBezTo>
                      <a:pt x="1" y="6736"/>
                      <a:pt x="1372" y="8500"/>
                      <a:pt x="3260" y="9090"/>
                    </a:cubicBezTo>
                    <a:lnTo>
                      <a:pt x="4046" y="11717"/>
                    </a:lnTo>
                    <a:lnTo>
                      <a:pt x="5191" y="9269"/>
                    </a:lnTo>
                    <a:cubicBezTo>
                      <a:pt x="7506" y="9004"/>
                      <a:pt x="9304" y="7035"/>
                      <a:pt x="9304" y="4652"/>
                    </a:cubicBezTo>
                    <a:cubicBezTo>
                      <a:pt x="9304" y="2080"/>
                      <a:pt x="7220" y="0"/>
                      <a:pt x="4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153;p40">
                <a:extLst>
                  <a:ext uri="{FF2B5EF4-FFF2-40B4-BE49-F238E27FC236}">
                    <a16:creationId xmlns:a16="http://schemas.microsoft.com/office/drawing/2014/main" id="{8435C3BF-8E50-8E45-952B-97C25A777557}"/>
                  </a:ext>
                </a:extLst>
              </p:cNvPr>
              <p:cNvSpPr txBox="1"/>
              <p:nvPr/>
            </p:nvSpPr>
            <p:spPr>
              <a:xfrm>
                <a:off x="5237999" y="1409525"/>
                <a:ext cx="731100" cy="34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b="1" dirty="0">
                    <a:solidFill>
                      <a:schemeClr val="bg1"/>
                    </a:solidFill>
                    <a:latin typeface="Fira Sans Extra Condensed"/>
                    <a:ea typeface="Fira Sans Extra Condensed"/>
                    <a:cs typeface="Fira Sans Extra Condensed"/>
                    <a:sym typeface="Fira Sans Extra Condensed"/>
                  </a:rPr>
                  <a:t>Hi, I am Sara! </a:t>
                </a:r>
                <a:endParaRPr b="1" dirty="0">
                  <a:solidFill>
                    <a:schemeClr val="bg1"/>
                  </a:solidFill>
                  <a:latin typeface="Fira Sans Extra Condensed"/>
                  <a:ea typeface="Fira Sans Extra Condensed"/>
                  <a:cs typeface="Fira Sans Extra Condensed"/>
                  <a:sym typeface="Fira Sans Extra Condensed"/>
                </a:endParaRPr>
              </a:p>
            </p:txBody>
          </p:sp>
        </p:grpSp>
      </p:grpSp>
      <p:grpSp>
        <p:nvGrpSpPr>
          <p:cNvPr id="44" name="Google Shape;2154;p40">
            <a:extLst>
              <a:ext uri="{FF2B5EF4-FFF2-40B4-BE49-F238E27FC236}">
                <a16:creationId xmlns:a16="http://schemas.microsoft.com/office/drawing/2014/main" id="{99DC674B-D6B5-DE48-A163-6E2C4BEC211D}"/>
              </a:ext>
            </a:extLst>
          </p:cNvPr>
          <p:cNvGrpSpPr/>
          <p:nvPr/>
        </p:nvGrpSpPr>
        <p:grpSpPr>
          <a:xfrm>
            <a:off x="2222013" y="1950352"/>
            <a:ext cx="2727994" cy="1331264"/>
            <a:chOff x="2050583" y="2431245"/>
            <a:chExt cx="2727994" cy="1331264"/>
          </a:xfrm>
        </p:grpSpPr>
        <p:sp>
          <p:nvSpPr>
            <p:cNvPr id="47" name="Google Shape;2156;p40">
              <a:extLst>
                <a:ext uri="{FF2B5EF4-FFF2-40B4-BE49-F238E27FC236}">
                  <a16:creationId xmlns:a16="http://schemas.microsoft.com/office/drawing/2014/main" id="{AFFB1D02-B033-214F-B19E-E5277B4AFF1E}"/>
                </a:ext>
              </a:extLst>
            </p:cNvPr>
            <p:cNvSpPr txBox="1"/>
            <p:nvPr/>
          </p:nvSpPr>
          <p:spPr>
            <a:xfrm>
              <a:off x="2050583" y="2431245"/>
              <a:ext cx="2727994" cy="34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GB" sz="1800" b="1" dirty="0">
                  <a:solidFill>
                    <a:schemeClr val="tx2"/>
                  </a:solidFill>
                  <a:latin typeface="Fira Sans Extra Condensed"/>
                  <a:ea typeface="Lato" panose="020F0502020204030203" pitchFamily="34" charset="0"/>
                  <a:cs typeface="Fira Sans Extra Condensed"/>
                  <a:sym typeface="Fira Sans Extra Condensed"/>
                </a:rPr>
                <a:t>C</a:t>
              </a:r>
              <a:r>
                <a:rPr lang="en" sz="1800" b="1" dirty="0">
                  <a:solidFill>
                    <a:schemeClr val="tx2"/>
                  </a:solidFill>
                  <a:latin typeface="Fira Sans Extra Condensed"/>
                  <a:ea typeface="Lato" panose="020F0502020204030203" pitchFamily="34" charset="0"/>
                  <a:cs typeface="Fira Sans Extra Condensed"/>
                  <a:sym typeface="Fira Sans Extra Condensed"/>
                </a:rPr>
                <a:t>on </a:t>
              </a:r>
              <a:r>
                <a:rPr lang="en" sz="1800" b="1" dirty="0" err="1">
                  <a:solidFill>
                    <a:schemeClr val="tx2"/>
                  </a:solidFill>
                  <a:latin typeface="Fira Sans Extra Condensed"/>
                  <a:ea typeface="Lato" panose="020F0502020204030203" pitchFamily="34" charset="0"/>
                  <a:cs typeface="Fira Sans Extra Condensed"/>
                  <a:sym typeface="Fira Sans Extra Condensed"/>
                </a:rPr>
                <a:t>Ritardo</a:t>
              </a:r>
              <a:r>
                <a:rPr lang="en" sz="1800" b="1" dirty="0">
                  <a:solidFill>
                    <a:schemeClr val="tx2"/>
                  </a:solidFill>
                  <a:latin typeface="Fira Sans Extra Condensed"/>
                  <a:ea typeface="Lato" panose="020F0502020204030203" pitchFamily="34" charset="0"/>
                  <a:cs typeface="Fira Sans Extra Condensed"/>
                  <a:sym typeface="Fira Sans Extra Condensed"/>
                </a:rPr>
                <a:t> </a:t>
              </a:r>
              <a:r>
                <a:rPr lang="en" sz="1800" b="1" dirty="0" err="1">
                  <a:solidFill>
                    <a:schemeClr val="tx2"/>
                  </a:solidFill>
                  <a:latin typeface="Fira Sans Extra Condensed"/>
                  <a:ea typeface="Lato" panose="020F0502020204030203" pitchFamily="34" charset="0"/>
                  <a:cs typeface="Fira Sans Extra Condensed"/>
                  <a:sym typeface="Fira Sans Extra Condensed"/>
                </a:rPr>
                <a:t>Cognitivo</a:t>
              </a:r>
              <a:r>
                <a:rPr lang="en" sz="1800" b="1" dirty="0">
                  <a:solidFill>
                    <a:schemeClr val="tx2"/>
                  </a:solidFill>
                  <a:latin typeface="Fira Sans Extra Condensed"/>
                  <a:ea typeface="Lato" panose="020F0502020204030203" pitchFamily="34" charset="0"/>
                  <a:cs typeface="Fira Sans Extra Condensed"/>
                  <a:sym typeface="Fira Sans Extra Condensed"/>
                </a:rPr>
                <a:t> Medio</a:t>
              </a:r>
              <a:endParaRPr sz="1800" b="1" dirty="0">
                <a:solidFill>
                  <a:schemeClr val="tx2"/>
                </a:solidFill>
                <a:latin typeface="Fira Sans Extra Condensed"/>
                <a:ea typeface="Lato" panose="020F0502020204030203" pitchFamily="34" charset="0"/>
                <a:cs typeface="Fira Sans Extra Condensed"/>
                <a:sym typeface="Fira Sans Extra Condensed"/>
              </a:endParaRPr>
            </a:p>
          </p:txBody>
        </p:sp>
        <p:sp>
          <p:nvSpPr>
            <p:cNvPr id="46" name="Google Shape;2174;p40">
              <a:extLst>
                <a:ext uri="{FF2B5EF4-FFF2-40B4-BE49-F238E27FC236}">
                  <a16:creationId xmlns:a16="http://schemas.microsoft.com/office/drawing/2014/main" id="{72452A28-02B5-D340-9C3A-D2FE3BA03580}"/>
                </a:ext>
              </a:extLst>
            </p:cNvPr>
            <p:cNvSpPr/>
            <p:nvPr/>
          </p:nvSpPr>
          <p:spPr>
            <a:xfrm flipH="1">
              <a:off x="3467374" y="2967702"/>
              <a:ext cx="748069" cy="794807"/>
            </a:xfrm>
            <a:custGeom>
              <a:avLst/>
              <a:gdLst/>
              <a:ahLst/>
              <a:cxnLst/>
              <a:rect l="l" t="t" r="r" b="b"/>
              <a:pathLst>
                <a:path w="11235" h="10013" extrusionOk="0">
                  <a:moveTo>
                    <a:pt x="2521" y="0"/>
                  </a:moveTo>
                  <a:cubicBezTo>
                    <a:pt x="1128" y="0"/>
                    <a:pt x="0" y="1132"/>
                    <a:pt x="0" y="2525"/>
                  </a:cubicBezTo>
                  <a:lnTo>
                    <a:pt x="0" y="5822"/>
                  </a:lnTo>
                  <a:cubicBezTo>
                    <a:pt x="0" y="7215"/>
                    <a:pt x="1128" y="8347"/>
                    <a:pt x="2521" y="8347"/>
                  </a:cubicBezTo>
                  <a:lnTo>
                    <a:pt x="2529" y="8347"/>
                  </a:lnTo>
                  <a:lnTo>
                    <a:pt x="4199" y="10012"/>
                  </a:lnTo>
                  <a:lnTo>
                    <a:pt x="4199" y="8347"/>
                  </a:lnTo>
                  <a:lnTo>
                    <a:pt x="8714" y="8347"/>
                  </a:lnTo>
                  <a:cubicBezTo>
                    <a:pt x="10107" y="8347"/>
                    <a:pt x="11234" y="7215"/>
                    <a:pt x="11234" y="5822"/>
                  </a:cubicBezTo>
                  <a:lnTo>
                    <a:pt x="11234" y="2525"/>
                  </a:lnTo>
                  <a:cubicBezTo>
                    <a:pt x="11234" y="1132"/>
                    <a:pt x="10107" y="0"/>
                    <a:pt x="8714" y="0"/>
                  </a:cubicBezTo>
                  <a:close/>
                </a:path>
              </a:pathLst>
            </a:custGeom>
            <a:solidFill>
              <a:schemeClr val="tx2"/>
            </a:solidFill>
            <a:ln>
              <a:noFill/>
            </a:ln>
          </p:spPr>
          <p:txBody>
            <a:bodyPr spcFirstLastPara="1" wrap="square" lIns="91425" tIns="91425" rIns="91425" bIns="91425" anchor="ctr" anchorCtr="0">
              <a:noAutofit/>
            </a:bodyPr>
            <a:lstStyle/>
            <a:p>
              <a:pPr lvl="0" algn="ctr"/>
              <a:r>
                <a:rPr lang="en" b="1" dirty="0">
                  <a:solidFill>
                    <a:schemeClr val="bg1"/>
                  </a:solidFill>
                  <a:latin typeface="Fira Sans Extra Condensed"/>
                  <a:ea typeface="Fira Sans Extra Condensed"/>
                  <a:cs typeface="Fira Sans Extra Condensed"/>
                  <a:sym typeface="Fira Sans Extra Condensed"/>
                </a:rPr>
                <a:t>Hi, I am Tom!</a:t>
              </a:r>
              <a:endParaRPr dirty="0">
                <a:solidFill>
                  <a:schemeClr val="bg1"/>
                </a:solidFill>
              </a:endParaRPr>
            </a:p>
          </p:txBody>
        </p:sp>
      </p:grpSp>
      <p:grpSp>
        <p:nvGrpSpPr>
          <p:cNvPr id="49" name="Google Shape;2176;p40">
            <a:extLst>
              <a:ext uri="{FF2B5EF4-FFF2-40B4-BE49-F238E27FC236}">
                <a16:creationId xmlns:a16="http://schemas.microsoft.com/office/drawing/2014/main" id="{97B7B388-1E91-CD4F-9302-72F1B1DCD542}"/>
              </a:ext>
            </a:extLst>
          </p:cNvPr>
          <p:cNvGrpSpPr/>
          <p:nvPr/>
        </p:nvGrpSpPr>
        <p:grpSpPr>
          <a:xfrm>
            <a:off x="6910830" y="1607050"/>
            <a:ext cx="1980300" cy="2860849"/>
            <a:chOff x="6518414" y="1535364"/>
            <a:chExt cx="1980300" cy="2860849"/>
          </a:xfrm>
        </p:grpSpPr>
        <p:sp>
          <p:nvSpPr>
            <p:cNvPr id="60" name="Google Shape;2178;p40">
              <a:extLst>
                <a:ext uri="{FF2B5EF4-FFF2-40B4-BE49-F238E27FC236}">
                  <a16:creationId xmlns:a16="http://schemas.microsoft.com/office/drawing/2014/main" id="{4CAB277D-5CEA-E344-9173-431FEC48E4C6}"/>
                </a:ext>
              </a:extLst>
            </p:cNvPr>
            <p:cNvSpPr txBox="1"/>
            <p:nvPr/>
          </p:nvSpPr>
          <p:spPr>
            <a:xfrm>
              <a:off x="6518414" y="1535364"/>
              <a:ext cx="1980300" cy="34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it-IT" sz="1800" b="1" dirty="0">
                  <a:solidFill>
                    <a:schemeClr val="accent2"/>
                  </a:solidFill>
                  <a:latin typeface="Fira Sans Extra Condensed"/>
                  <a:ea typeface="Fira Sans Extra Condensed"/>
                  <a:cs typeface="Fira Sans Extra Condensed"/>
                  <a:sym typeface="Fira Sans Extra Condensed"/>
                </a:rPr>
                <a:t>Con BES</a:t>
              </a:r>
              <a:endParaRPr sz="1800" b="1" dirty="0">
                <a:solidFill>
                  <a:schemeClr val="accent2"/>
                </a:solidFill>
                <a:latin typeface="Fira Sans Extra Condensed"/>
                <a:ea typeface="Fira Sans Extra Condensed"/>
                <a:cs typeface="Fira Sans Extra Condensed"/>
                <a:sym typeface="Fira Sans Extra Condensed"/>
              </a:endParaRPr>
            </a:p>
          </p:txBody>
        </p:sp>
        <p:grpSp>
          <p:nvGrpSpPr>
            <p:cNvPr id="51" name="Google Shape;2180;p40">
              <a:extLst>
                <a:ext uri="{FF2B5EF4-FFF2-40B4-BE49-F238E27FC236}">
                  <a16:creationId xmlns:a16="http://schemas.microsoft.com/office/drawing/2014/main" id="{32541D49-3920-BB42-BA23-A993613F1E9F}"/>
                </a:ext>
              </a:extLst>
            </p:cNvPr>
            <p:cNvGrpSpPr/>
            <p:nvPr/>
          </p:nvGrpSpPr>
          <p:grpSpPr>
            <a:xfrm>
              <a:off x="6993989" y="1979682"/>
              <a:ext cx="1166045" cy="2416531"/>
              <a:chOff x="6993989" y="1979682"/>
              <a:chExt cx="1166045" cy="2416531"/>
            </a:xfrm>
          </p:grpSpPr>
          <p:sp>
            <p:nvSpPr>
              <p:cNvPr id="52" name="Google Shape;2181;p40">
                <a:extLst>
                  <a:ext uri="{FF2B5EF4-FFF2-40B4-BE49-F238E27FC236}">
                    <a16:creationId xmlns:a16="http://schemas.microsoft.com/office/drawing/2014/main" id="{E4DEBAA1-24FA-C94B-AFC9-4F33AFFFE661}"/>
                  </a:ext>
                </a:extLst>
              </p:cNvPr>
              <p:cNvSpPr/>
              <p:nvPr/>
            </p:nvSpPr>
            <p:spPr>
              <a:xfrm>
                <a:off x="7296740" y="2995643"/>
                <a:ext cx="637322" cy="840766"/>
              </a:xfrm>
              <a:custGeom>
                <a:avLst/>
                <a:gdLst/>
                <a:ahLst/>
                <a:cxnLst/>
                <a:rect l="l" t="t" r="r" b="b"/>
                <a:pathLst>
                  <a:path w="8029" h="10592" extrusionOk="0">
                    <a:moveTo>
                      <a:pt x="3242" y="0"/>
                    </a:moveTo>
                    <a:cubicBezTo>
                      <a:pt x="2548" y="0"/>
                      <a:pt x="1970" y="71"/>
                      <a:pt x="1805" y="259"/>
                    </a:cubicBezTo>
                    <a:cubicBezTo>
                      <a:pt x="1344" y="784"/>
                      <a:pt x="1" y="7608"/>
                      <a:pt x="3145" y="7608"/>
                    </a:cubicBezTo>
                    <a:cubicBezTo>
                      <a:pt x="3177" y="7608"/>
                      <a:pt x="3211" y="7608"/>
                      <a:pt x="3244" y="7606"/>
                    </a:cubicBezTo>
                    <a:lnTo>
                      <a:pt x="3244" y="7606"/>
                    </a:lnTo>
                    <a:lnTo>
                      <a:pt x="3193" y="8525"/>
                    </a:lnTo>
                    <a:cubicBezTo>
                      <a:pt x="3193" y="8525"/>
                      <a:pt x="2113" y="8456"/>
                      <a:pt x="1220" y="8435"/>
                    </a:cubicBezTo>
                    <a:cubicBezTo>
                      <a:pt x="1217" y="8435"/>
                      <a:pt x="1213" y="8435"/>
                      <a:pt x="1210" y="8435"/>
                    </a:cubicBezTo>
                    <a:cubicBezTo>
                      <a:pt x="361" y="8435"/>
                      <a:pt x="1467" y="10591"/>
                      <a:pt x="4245" y="10591"/>
                    </a:cubicBezTo>
                    <a:cubicBezTo>
                      <a:pt x="4342" y="10591"/>
                      <a:pt x="4442" y="10589"/>
                      <a:pt x="4543" y="10583"/>
                    </a:cubicBezTo>
                    <a:cubicBezTo>
                      <a:pt x="7554" y="10421"/>
                      <a:pt x="8028" y="8683"/>
                      <a:pt x="8028" y="8683"/>
                    </a:cubicBezTo>
                    <a:lnTo>
                      <a:pt x="6106" y="8443"/>
                    </a:lnTo>
                    <a:cubicBezTo>
                      <a:pt x="6106" y="8443"/>
                      <a:pt x="6867" y="708"/>
                      <a:pt x="6397" y="413"/>
                    </a:cubicBezTo>
                    <a:cubicBezTo>
                      <a:pt x="6098" y="227"/>
                      <a:pt x="4483" y="0"/>
                      <a:pt x="3242" y="0"/>
                    </a:cubicBezTo>
                    <a:close/>
                  </a:path>
                </a:pathLst>
              </a:custGeom>
              <a:solidFill>
                <a:srgbClr val="A6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182;p40">
                <a:extLst>
                  <a:ext uri="{FF2B5EF4-FFF2-40B4-BE49-F238E27FC236}">
                    <a16:creationId xmlns:a16="http://schemas.microsoft.com/office/drawing/2014/main" id="{E6F62E99-DEAC-DD48-8667-0109DF8976D2}"/>
                  </a:ext>
                </a:extLst>
              </p:cNvPr>
              <p:cNvSpPr/>
              <p:nvPr/>
            </p:nvSpPr>
            <p:spPr>
              <a:xfrm>
                <a:off x="7723785" y="3225629"/>
                <a:ext cx="206143" cy="190824"/>
              </a:xfrm>
              <a:custGeom>
                <a:avLst/>
                <a:gdLst/>
                <a:ahLst/>
                <a:cxnLst/>
                <a:rect l="l" t="t" r="r" b="b"/>
                <a:pathLst>
                  <a:path w="2597" h="2404" extrusionOk="0">
                    <a:moveTo>
                      <a:pt x="1699" y="0"/>
                    </a:moveTo>
                    <a:cubicBezTo>
                      <a:pt x="1394" y="0"/>
                      <a:pt x="1124" y="394"/>
                      <a:pt x="1124" y="394"/>
                    </a:cubicBezTo>
                    <a:cubicBezTo>
                      <a:pt x="1124" y="394"/>
                      <a:pt x="0" y="1035"/>
                      <a:pt x="778" y="2043"/>
                    </a:cubicBezTo>
                    <a:cubicBezTo>
                      <a:pt x="973" y="2295"/>
                      <a:pt x="1194" y="2403"/>
                      <a:pt x="1406" y="2403"/>
                    </a:cubicBezTo>
                    <a:cubicBezTo>
                      <a:pt x="2039" y="2403"/>
                      <a:pt x="2597" y="1443"/>
                      <a:pt x="2187" y="471"/>
                    </a:cubicBezTo>
                    <a:cubicBezTo>
                      <a:pt x="2039" y="116"/>
                      <a:pt x="1864" y="0"/>
                      <a:pt x="1699" y="0"/>
                    </a:cubicBezTo>
                    <a:close/>
                  </a:path>
                </a:pathLst>
              </a:custGeom>
              <a:solidFill>
                <a:srgbClr val="A6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83;p40">
                <a:extLst>
                  <a:ext uri="{FF2B5EF4-FFF2-40B4-BE49-F238E27FC236}">
                    <a16:creationId xmlns:a16="http://schemas.microsoft.com/office/drawing/2014/main" id="{0BEC40B4-5402-134D-B5BE-19CC80AF5AA2}"/>
                  </a:ext>
                </a:extLst>
              </p:cNvPr>
              <p:cNvSpPr/>
              <p:nvPr/>
            </p:nvSpPr>
            <p:spPr>
              <a:xfrm>
                <a:off x="7313482" y="2751662"/>
                <a:ext cx="708206" cy="566517"/>
              </a:xfrm>
              <a:custGeom>
                <a:avLst/>
                <a:gdLst/>
                <a:ahLst/>
                <a:cxnLst/>
                <a:rect l="l" t="t" r="r" b="b"/>
                <a:pathLst>
                  <a:path w="8922" h="7137" extrusionOk="0">
                    <a:moveTo>
                      <a:pt x="5007" y="1"/>
                    </a:moveTo>
                    <a:cubicBezTo>
                      <a:pt x="4979" y="1"/>
                      <a:pt x="4951" y="2"/>
                      <a:pt x="4922" y="5"/>
                    </a:cubicBezTo>
                    <a:cubicBezTo>
                      <a:pt x="4159" y="73"/>
                      <a:pt x="4227" y="914"/>
                      <a:pt x="4286" y="1253"/>
                    </a:cubicBezTo>
                    <a:lnTo>
                      <a:pt x="4286" y="1253"/>
                    </a:lnTo>
                    <a:cubicBezTo>
                      <a:pt x="4208" y="919"/>
                      <a:pt x="3973" y="108"/>
                      <a:pt x="3520" y="108"/>
                    </a:cubicBezTo>
                    <a:cubicBezTo>
                      <a:pt x="3502" y="108"/>
                      <a:pt x="3484" y="109"/>
                      <a:pt x="3465" y="112"/>
                    </a:cubicBezTo>
                    <a:cubicBezTo>
                      <a:pt x="3257" y="141"/>
                      <a:pt x="3194" y="298"/>
                      <a:pt x="3201" y="493"/>
                    </a:cubicBezTo>
                    <a:lnTo>
                      <a:pt x="3201" y="493"/>
                    </a:lnTo>
                    <a:cubicBezTo>
                      <a:pt x="3049" y="277"/>
                      <a:pt x="2816" y="107"/>
                      <a:pt x="2459" y="107"/>
                    </a:cubicBezTo>
                    <a:cubicBezTo>
                      <a:pt x="2381" y="107"/>
                      <a:pt x="2296" y="115"/>
                      <a:pt x="2205" y="133"/>
                    </a:cubicBezTo>
                    <a:cubicBezTo>
                      <a:pt x="988" y="372"/>
                      <a:pt x="1423" y="1675"/>
                      <a:pt x="1423" y="1675"/>
                    </a:cubicBezTo>
                    <a:cubicBezTo>
                      <a:pt x="1286" y="1543"/>
                      <a:pt x="1138" y="1485"/>
                      <a:pt x="997" y="1485"/>
                    </a:cubicBezTo>
                    <a:cubicBezTo>
                      <a:pt x="446" y="1485"/>
                      <a:pt x="1" y="2368"/>
                      <a:pt x="684" y="3153"/>
                    </a:cubicBezTo>
                    <a:cubicBezTo>
                      <a:pt x="1197" y="3746"/>
                      <a:pt x="1993" y="3924"/>
                      <a:pt x="2762" y="3924"/>
                    </a:cubicBezTo>
                    <a:cubicBezTo>
                      <a:pt x="3916" y="3924"/>
                      <a:pt x="5011" y="3525"/>
                      <a:pt x="5011" y="3525"/>
                    </a:cubicBezTo>
                    <a:cubicBezTo>
                      <a:pt x="5092" y="4545"/>
                      <a:pt x="5546" y="4669"/>
                      <a:pt x="5763" y="4669"/>
                    </a:cubicBezTo>
                    <a:cubicBezTo>
                      <a:pt x="5833" y="4669"/>
                      <a:pt x="5878" y="4657"/>
                      <a:pt x="5878" y="4657"/>
                    </a:cubicBezTo>
                    <a:lnTo>
                      <a:pt x="5878" y="4657"/>
                    </a:lnTo>
                    <a:cubicBezTo>
                      <a:pt x="5878" y="4657"/>
                      <a:pt x="5443" y="7023"/>
                      <a:pt x="5921" y="7134"/>
                    </a:cubicBezTo>
                    <a:cubicBezTo>
                      <a:pt x="5930" y="7136"/>
                      <a:pt x="5938" y="7137"/>
                      <a:pt x="5946" y="7137"/>
                    </a:cubicBezTo>
                    <a:cubicBezTo>
                      <a:pt x="6167" y="7137"/>
                      <a:pt x="6314" y="6502"/>
                      <a:pt x="6314" y="6502"/>
                    </a:cubicBezTo>
                    <a:cubicBezTo>
                      <a:pt x="6477" y="6091"/>
                      <a:pt x="6831" y="6039"/>
                      <a:pt x="7028" y="6039"/>
                    </a:cubicBezTo>
                    <a:cubicBezTo>
                      <a:pt x="7095" y="6039"/>
                      <a:pt x="7144" y="6045"/>
                      <a:pt x="7160" y="6045"/>
                    </a:cubicBezTo>
                    <a:cubicBezTo>
                      <a:pt x="7228" y="6045"/>
                      <a:pt x="7989" y="5959"/>
                      <a:pt x="7899" y="5438"/>
                    </a:cubicBezTo>
                    <a:cubicBezTo>
                      <a:pt x="7835" y="5048"/>
                      <a:pt x="7587" y="4974"/>
                      <a:pt x="7466" y="4961"/>
                    </a:cubicBezTo>
                    <a:lnTo>
                      <a:pt x="7466" y="4961"/>
                    </a:lnTo>
                    <a:cubicBezTo>
                      <a:pt x="7690" y="4961"/>
                      <a:pt x="8399" y="4914"/>
                      <a:pt x="8399" y="4328"/>
                    </a:cubicBezTo>
                    <a:cubicBezTo>
                      <a:pt x="8399" y="3744"/>
                      <a:pt x="7880" y="3683"/>
                      <a:pt x="7712" y="3678"/>
                    </a:cubicBezTo>
                    <a:lnTo>
                      <a:pt x="7712" y="3678"/>
                    </a:lnTo>
                    <a:cubicBezTo>
                      <a:pt x="7951" y="3673"/>
                      <a:pt x="8922" y="3618"/>
                      <a:pt x="8595" y="3025"/>
                    </a:cubicBezTo>
                    <a:cubicBezTo>
                      <a:pt x="8496" y="2843"/>
                      <a:pt x="8320" y="2779"/>
                      <a:pt x="8133" y="2779"/>
                    </a:cubicBezTo>
                    <a:cubicBezTo>
                      <a:pt x="8107" y="2779"/>
                      <a:pt x="8080" y="2781"/>
                      <a:pt x="8054" y="2783"/>
                    </a:cubicBezTo>
                    <a:lnTo>
                      <a:pt x="8054" y="2783"/>
                    </a:lnTo>
                    <a:cubicBezTo>
                      <a:pt x="8435" y="2337"/>
                      <a:pt x="8389" y="1564"/>
                      <a:pt x="7899" y="1329"/>
                    </a:cubicBezTo>
                    <a:cubicBezTo>
                      <a:pt x="7794" y="1279"/>
                      <a:pt x="7697" y="1258"/>
                      <a:pt x="7607" y="1258"/>
                    </a:cubicBezTo>
                    <a:cubicBezTo>
                      <a:pt x="7204" y="1258"/>
                      <a:pt x="6954" y="1683"/>
                      <a:pt x="6907" y="1771"/>
                    </a:cubicBezTo>
                    <a:lnTo>
                      <a:pt x="6907" y="1771"/>
                    </a:lnTo>
                    <a:cubicBezTo>
                      <a:pt x="6970" y="1646"/>
                      <a:pt x="7365" y="807"/>
                      <a:pt x="6681" y="526"/>
                    </a:cubicBezTo>
                    <a:cubicBezTo>
                      <a:pt x="6634" y="506"/>
                      <a:pt x="6588" y="498"/>
                      <a:pt x="6543" y="498"/>
                    </a:cubicBezTo>
                    <a:cubicBezTo>
                      <a:pt x="6105" y="498"/>
                      <a:pt x="5772" y="1329"/>
                      <a:pt x="5772" y="1329"/>
                    </a:cubicBezTo>
                    <a:cubicBezTo>
                      <a:pt x="5772" y="1329"/>
                      <a:pt x="5872" y="1"/>
                      <a:pt x="50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84;p40">
                <a:extLst>
                  <a:ext uri="{FF2B5EF4-FFF2-40B4-BE49-F238E27FC236}">
                    <a16:creationId xmlns:a16="http://schemas.microsoft.com/office/drawing/2014/main" id="{0560E0E4-05F0-E248-B963-6BD7D6686769}"/>
                  </a:ext>
                </a:extLst>
              </p:cNvPr>
              <p:cNvSpPr/>
              <p:nvPr/>
            </p:nvSpPr>
            <p:spPr>
              <a:xfrm>
                <a:off x="6993989" y="3655567"/>
                <a:ext cx="443203" cy="550780"/>
              </a:xfrm>
              <a:custGeom>
                <a:avLst/>
                <a:gdLst/>
                <a:ahLst/>
                <a:cxnLst/>
                <a:rect l="l" t="t" r="r" b="b"/>
                <a:pathLst>
                  <a:path w="6118" h="7603" extrusionOk="0">
                    <a:moveTo>
                      <a:pt x="4924" y="1"/>
                    </a:moveTo>
                    <a:cubicBezTo>
                      <a:pt x="4103" y="1"/>
                      <a:pt x="3054" y="119"/>
                      <a:pt x="2435" y="645"/>
                    </a:cubicBezTo>
                    <a:cubicBezTo>
                      <a:pt x="1303" y="1601"/>
                      <a:pt x="0" y="3733"/>
                      <a:pt x="0" y="3733"/>
                    </a:cubicBezTo>
                    <a:lnTo>
                      <a:pt x="2085" y="7603"/>
                    </a:lnTo>
                    <a:lnTo>
                      <a:pt x="4823" y="4472"/>
                    </a:lnTo>
                    <a:lnTo>
                      <a:pt x="6117" y="81"/>
                    </a:lnTo>
                    <a:cubicBezTo>
                      <a:pt x="6117" y="81"/>
                      <a:pt x="5598" y="1"/>
                      <a:pt x="4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85;p40">
                <a:extLst>
                  <a:ext uri="{FF2B5EF4-FFF2-40B4-BE49-F238E27FC236}">
                    <a16:creationId xmlns:a16="http://schemas.microsoft.com/office/drawing/2014/main" id="{3BD02BFD-DA0E-A54E-B5DB-CF6531061F1C}"/>
                  </a:ext>
                </a:extLst>
              </p:cNvPr>
              <p:cNvSpPr/>
              <p:nvPr/>
            </p:nvSpPr>
            <p:spPr>
              <a:xfrm>
                <a:off x="7231601" y="3650925"/>
                <a:ext cx="757314" cy="745288"/>
              </a:xfrm>
              <a:custGeom>
                <a:avLst/>
                <a:gdLst/>
                <a:ahLst/>
                <a:cxnLst/>
                <a:rect l="l" t="t" r="r" b="b"/>
                <a:pathLst>
                  <a:path w="10454" h="10552" extrusionOk="0">
                    <a:moveTo>
                      <a:pt x="2837" y="1"/>
                    </a:moveTo>
                    <a:cubicBezTo>
                      <a:pt x="1594" y="18"/>
                      <a:pt x="659" y="108"/>
                      <a:pt x="484" y="270"/>
                    </a:cubicBezTo>
                    <a:cubicBezTo>
                      <a:pt x="155" y="573"/>
                      <a:pt x="39" y="6229"/>
                      <a:pt x="1" y="10551"/>
                    </a:cubicBezTo>
                    <a:lnTo>
                      <a:pt x="10235" y="10551"/>
                    </a:lnTo>
                    <a:lnTo>
                      <a:pt x="10453" y="706"/>
                    </a:lnTo>
                    <a:cubicBezTo>
                      <a:pt x="9868" y="501"/>
                      <a:pt x="8873" y="338"/>
                      <a:pt x="7728" y="219"/>
                    </a:cubicBezTo>
                    <a:cubicBezTo>
                      <a:pt x="7322" y="958"/>
                      <a:pt x="6511" y="1863"/>
                      <a:pt x="5221" y="1966"/>
                    </a:cubicBezTo>
                    <a:cubicBezTo>
                      <a:pt x="5148" y="1971"/>
                      <a:pt x="5078" y="1974"/>
                      <a:pt x="5009" y="1974"/>
                    </a:cubicBezTo>
                    <a:cubicBezTo>
                      <a:pt x="3591" y="1974"/>
                      <a:pt x="3045" y="787"/>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86;p40">
                <a:extLst>
                  <a:ext uri="{FF2B5EF4-FFF2-40B4-BE49-F238E27FC236}">
                    <a16:creationId xmlns:a16="http://schemas.microsoft.com/office/drawing/2014/main" id="{91FCFB31-1B4A-D549-82B0-121D0E6D0542}"/>
                  </a:ext>
                </a:extLst>
              </p:cNvPr>
              <p:cNvSpPr/>
              <p:nvPr/>
            </p:nvSpPr>
            <p:spPr>
              <a:xfrm>
                <a:off x="7790795" y="3672229"/>
                <a:ext cx="369239" cy="564472"/>
              </a:xfrm>
              <a:custGeom>
                <a:avLst/>
                <a:gdLst/>
                <a:ahLst/>
                <a:cxnLst/>
                <a:rect l="l" t="t" r="r" b="b"/>
                <a:pathLst>
                  <a:path w="5097" h="7792" extrusionOk="0">
                    <a:moveTo>
                      <a:pt x="825" y="0"/>
                    </a:moveTo>
                    <a:cubicBezTo>
                      <a:pt x="333" y="0"/>
                      <a:pt x="9" y="69"/>
                      <a:pt x="9" y="69"/>
                    </a:cubicBezTo>
                    <a:lnTo>
                      <a:pt x="0" y="4067"/>
                    </a:lnTo>
                    <a:lnTo>
                      <a:pt x="5096" y="7791"/>
                    </a:lnTo>
                    <a:lnTo>
                      <a:pt x="5096" y="2110"/>
                    </a:lnTo>
                    <a:cubicBezTo>
                      <a:pt x="4887" y="1978"/>
                      <a:pt x="3375" y="722"/>
                      <a:pt x="3225" y="633"/>
                    </a:cubicBezTo>
                    <a:cubicBezTo>
                      <a:pt x="2368" y="114"/>
                      <a:pt x="1457"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87;p40">
                <a:extLst>
                  <a:ext uri="{FF2B5EF4-FFF2-40B4-BE49-F238E27FC236}">
                    <a16:creationId xmlns:a16="http://schemas.microsoft.com/office/drawing/2014/main" id="{F1D67FF1-9256-F74B-ADA6-C69AD294E4E5}"/>
                  </a:ext>
                </a:extLst>
              </p:cNvPr>
              <p:cNvSpPr/>
              <p:nvPr/>
            </p:nvSpPr>
            <p:spPr>
              <a:xfrm flipH="1">
                <a:off x="7277619" y="1979682"/>
                <a:ext cx="826334" cy="736431"/>
              </a:xfrm>
              <a:custGeom>
                <a:avLst/>
                <a:gdLst/>
                <a:ahLst/>
                <a:cxnLst/>
                <a:rect l="l" t="t" r="r" b="b"/>
                <a:pathLst>
                  <a:path w="11235" h="10013" extrusionOk="0">
                    <a:moveTo>
                      <a:pt x="2521" y="0"/>
                    </a:moveTo>
                    <a:cubicBezTo>
                      <a:pt x="1128" y="0"/>
                      <a:pt x="0" y="1132"/>
                      <a:pt x="0" y="2525"/>
                    </a:cubicBezTo>
                    <a:lnTo>
                      <a:pt x="0" y="5822"/>
                    </a:lnTo>
                    <a:cubicBezTo>
                      <a:pt x="0" y="7215"/>
                      <a:pt x="1128" y="8347"/>
                      <a:pt x="2521" y="8347"/>
                    </a:cubicBezTo>
                    <a:lnTo>
                      <a:pt x="2529" y="8347"/>
                    </a:lnTo>
                    <a:lnTo>
                      <a:pt x="4199" y="10012"/>
                    </a:lnTo>
                    <a:lnTo>
                      <a:pt x="4199" y="8347"/>
                    </a:lnTo>
                    <a:lnTo>
                      <a:pt x="8714" y="8347"/>
                    </a:lnTo>
                    <a:cubicBezTo>
                      <a:pt x="10107" y="8347"/>
                      <a:pt x="11234" y="7215"/>
                      <a:pt x="11234" y="5822"/>
                    </a:cubicBezTo>
                    <a:lnTo>
                      <a:pt x="11234" y="2525"/>
                    </a:lnTo>
                    <a:cubicBezTo>
                      <a:pt x="11234" y="1132"/>
                      <a:pt x="10107" y="0"/>
                      <a:pt x="8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88;p40">
                <a:extLst>
                  <a:ext uri="{FF2B5EF4-FFF2-40B4-BE49-F238E27FC236}">
                    <a16:creationId xmlns:a16="http://schemas.microsoft.com/office/drawing/2014/main" id="{170F1489-D92E-5741-85E8-165907A0872F}"/>
                  </a:ext>
                </a:extLst>
              </p:cNvPr>
              <p:cNvSpPr txBox="1"/>
              <p:nvPr/>
            </p:nvSpPr>
            <p:spPr>
              <a:xfrm>
                <a:off x="7325236" y="2109956"/>
                <a:ext cx="731100" cy="34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b="1" dirty="0">
                    <a:solidFill>
                      <a:schemeClr val="accent6"/>
                    </a:solidFill>
                    <a:latin typeface="Fira Sans Extra Condensed"/>
                    <a:ea typeface="Fira Sans Extra Condensed"/>
                    <a:cs typeface="Fira Sans Extra Condensed"/>
                    <a:sym typeface="Fira Sans Extra Condensed"/>
                  </a:rPr>
                  <a:t>Hi, I am Omar!</a:t>
                </a:r>
                <a:endParaRPr b="1" dirty="0">
                  <a:solidFill>
                    <a:schemeClr val="accent6"/>
                  </a:solidFill>
                  <a:latin typeface="Fira Sans Extra Condensed"/>
                  <a:ea typeface="Fira Sans Extra Condensed"/>
                  <a:cs typeface="Fira Sans Extra Condensed"/>
                  <a:sym typeface="Fira Sans Extra Condensed"/>
                </a:endParaRPr>
              </a:p>
            </p:txBody>
          </p:sp>
        </p:grpSp>
      </p:grpSp>
      <p:grpSp>
        <p:nvGrpSpPr>
          <p:cNvPr id="62" name="Google Shape;650;p21">
            <a:extLst>
              <a:ext uri="{FF2B5EF4-FFF2-40B4-BE49-F238E27FC236}">
                <a16:creationId xmlns:a16="http://schemas.microsoft.com/office/drawing/2014/main" id="{B334D125-5A46-6446-82C0-76BE6738531B}"/>
              </a:ext>
            </a:extLst>
          </p:cNvPr>
          <p:cNvGrpSpPr/>
          <p:nvPr/>
        </p:nvGrpSpPr>
        <p:grpSpPr>
          <a:xfrm>
            <a:off x="2489900" y="2690455"/>
            <a:ext cx="2534534" cy="1715363"/>
            <a:chOff x="457202" y="2703135"/>
            <a:chExt cx="3902526" cy="2027266"/>
          </a:xfrm>
        </p:grpSpPr>
        <p:sp>
          <p:nvSpPr>
            <p:cNvPr id="63" name="Google Shape;652;p21">
              <a:extLst>
                <a:ext uri="{FF2B5EF4-FFF2-40B4-BE49-F238E27FC236}">
                  <a16:creationId xmlns:a16="http://schemas.microsoft.com/office/drawing/2014/main" id="{3C8B6B22-9D24-254F-97D9-F0E63676D2F9}"/>
                </a:ext>
              </a:extLst>
            </p:cNvPr>
            <p:cNvSpPr/>
            <p:nvPr/>
          </p:nvSpPr>
          <p:spPr>
            <a:xfrm>
              <a:off x="1858903" y="3315682"/>
              <a:ext cx="872310" cy="1208378"/>
            </a:xfrm>
            <a:custGeom>
              <a:avLst/>
              <a:gdLst/>
              <a:ahLst/>
              <a:cxnLst/>
              <a:rect l="l" t="t" r="r" b="b"/>
              <a:pathLst>
                <a:path w="10585" h="14663" extrusionOk="0">
                  <a:moveTo>
                    <a:pt x="9206" y="1"/>
                  </a:moveTo>
                  <a:cubicBezTo>
                    <a:pt x="9063" y="1"/>
                    <a:pt x="8923" y="72"/>
                    <a:pt x="8840" y="202"/>
                  </a:cubicBezTo>
                  <a:lnTo>
                    <a:pt x="7353" y="2604"/>
                  </a:lnTo>
                  <a:cubicBezTo>
                    <a:pt x="7353" y="2604"/>
                    <a:pt x="7168" y="2542"/>
                    <a:pt x="6928" y="2542"/>
                  </a:cubicBezTo>
                  <a:cubicBezTo>
                    <a:pt x="6624" y="2542"/>
                    <a:pt x="6232" y="2641"/>
                    <a:pt x="6014" y="3088"/>
                  </a:cubicBezTo>
                  <a:cubicBezTo>
                    <a:pt x="5628" y="3894"/>
                    <a:pt x="6216" y="5183"/>
                    <a:pt x="6216" y="5183"/>
                  </a:cubicBezTo>
                  <a:lnTo>
                    <a:pt x="3271" y="10065"/>
                  </a:lnTo>
                  <a:lnTo>
                    <a:pt x="2130" y="8924"/>
                  </a:lnTo>
                  <a:lnTo>
                    <a:pt x="0" y="12719"/>
                  </a:lnTo>
                  <a:cubicBezTo>
                    <a:pt x="860" y="13751"/>
                    <a:pt x="1980" y="14662"/>
                    <a:pt x="3108" y="14662"/>
                  </a:cubicBezTo>
                  <a:cubicBezTo>
                    <a:pt x="3562" y="14662"/>
                    <a:pt x="4017" y="14515"/>
                    <a:pt x="4457" y="14167"/>
                  </a:cubicBezTo>
                  <a:cubicBezTo>
                    <a:pt x="6375" y="12660"/>
                    <a:pt x="9409" y="6315"/>
                    <a:pt x="9997" y="5109"/>
                  </a:cubicBezTo>
                  <a:cubicBezTo>
                    <a:pt x="10585" y="3903"/>
                    <a:pt x="10540" y="3429"/>
                    <a:pt x="9997" y="3345"/>
                  </a:cubicBezTo>
                  <a:lnTo>
                    <a:pt x="10061" y="3221"/>
                  </a:lnTo>
                  <a:cubicBezTo>
                    <a:pt x="10160" y="3019"/>
                    <a:pt x="10081" y="2777"/>
                    <a:pt x="9878" y="2683"/>
                  </a:cubicBezTo>
                  <a:cubicBezTo>
                    <a:pt x="9822" y="2655"/>
                    <a:pt x="9762" y="2642"/>
                    <a:pt x="9703" y="2642"/>
                  </a:cubicBezTo>
                  <a:cubicBezTo>
                    <a:pt x="9561" y="2642"/>
                    <a:pt x="9424" y="2718"/>
                    <a:pt x="9354" y="2851"/>
                  </a:cubicBezTo>
                  <a:lnTo>
                    <a:pt x="9280" y="2989"/>
                  </a:lnTo>
                  <a:lnTo>
                    <a:pt x="9280" y="2989"/>
                  </a:lnTo>
                  <a:lnTo>
                    <a:pt x="9344" y="2866"/>
                  </a:lnTo>
                  <a:cubicBezTo>
                    <a:pt x="9448" y="2668"/>
                    <a:pt x="9379" y="2426"/>
                    <a:pt x="9181" y="2322"/>
                  </a:cubicBezTo>
                  <a:lnTo>
                    <a:pt x="9127" y="2292"/>
                  </a:lnTo>
                  <a:cubicBezTo>
                    <a:pt x="9067" y="2259"/>
                    <a:pt x="9002" y="2243"/>
                    <a:pt x="8938" y="2243"/>
                  </a:cubicBezTo>
                  <a:cubicBezTo>
                    <a:pt x="8811" y="2243"/>
                    <a:pt x="8687" y="2305"/>
                    <a:pt x="8608" y="2416"/>
                  </a:cubicBezTo>
                  <a:lnTo>
                    <a:pt x="8455" y="2633"/>
                  </a:lnTo>
                  <a:lnTo>
                    <a:pt x="9587" y="647"/>
                  </a:lnTo>
                  <a:cubicBezTo>
                    <a:pt x="9700" y="444"/>
                    <a:pt x="9636" y="187"/>
                    <a:pt x="9438" y="69"/>
                  </a:cubicBezTo>
                  <a:cubicBezTo>
                    <a:pt x="9366" y="23"/>
                    <a:pt x="9285" y="1"/>
                    <a:pt x="9206" y="1"/>
                  </a:cubicBezTo>
                  <a:close/>
                </a:path>
              </a:pathLst>
            </a:custGeom>
            <a:solidFill>
              <a:schemeClr val="bg2">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653;p21">
              <a:extLst>
                <a:ext uri="{FF2B5EF4-FFF2-40B4-BE49-F238E27FC236}">
                  <a16:creationId xmlns:a16="http://schemas.microsoft.com/office/drawing/2014/main" id="{CF5ED46A-C086-444D-AFBA-FB4D93C3CB89}"/>
                </a:ext>
              </a:extLst>
            </p:cNvPr>
            <p:cNvSpPr/>
            <p:nvPr/>
          </p:nvSpPr>
          <p:spPr>
            <a:xfrm>
              <a:off x="670560" y="3625953"/>
              <a:ext cx="1446625" cy="1059628"/>
            </a:xfrm>
            <a:custGeom>
              <a:avLst/>
              <a:gdLst/>
              <a:ahLst/>
              <a:cxnLst/>
              <a:rect l="l" t="t" r="r" b="b"/>
              <a:pathLst>
                <a:path w="17554" h="12858" extrusionOk="0">
                  <a:moveTo>
                    <a:pt x="7443" y="0"/>
                  </a:moveTo>
                  <a:cubicBezTo>
                    <a:pt x="7443" y="0"/>
                    <a:pt x="3243" y="1596"/>
                    <a:pt x="2516" y="2382"/>
                  </a:cubicBezTo>
                  <a:cubicBezTo>
                    <a:pt x="1790" y="3168"/>
                    <a:pt x="1" y="9048"/>
                    <a:pt x="1" y="9048"/>
                  </a:cubicBezTo>
                  <a:lnTo>
                    <a:pt x="4794" y="9423"/>
                  </a:lnTo>
                  <a:lnTo>
                    <a:pt x="4794" y="12858"/>
                  </a:lnTo>
                  <a:lnTo>
                    <a:pt x="14692" y="12858"/>
                  </a:lnTo>
                  <a:lnTo>
                    <a:pt x="14420" y="8954"/>
                  </a:lnTo>
                  <a:lnTo>
                    <a:pt x="17553" y="4749"/>
                  </a:lnTo>
                  <a:cubicBezTo>
                    <a:pt x="17553" y="4749"/>
                    <a:pt x="14341" y="1512"/>
                    <a:pt x="13802" y="1132"/>
                  </a:cubicBezTo>
                  <a:cubicBezTo>
                    <a:pt x="13264" y="751"/>
                    <a:pt x="9197" y="203"/>
                    <a:pt x="9197" y="203"/>
                  </a:cubicBezTo>
                  <a:lnTo>
                    <a:pt x="7443" y="0"/>
                  </a:ln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654;p21">
              <a:extLst>
                <a:ext uri="{FF2B5EF4-FFF2-40B4-BE49-F238E27FC236}">
                  <a16:creationId xmlns:a16="http://schemas.microsoft.com/office/drawing/2014/main" id="{E2BCE214-B889-CF4E-B5EE-49A7CFFE5AD4}"/>
                </a:ext>
              </a:extLst>
            </p:cNvPr>
            <p:cNvSpPr/>
            <p:nvPr/>
          </p:nvSpPr>
          <p:spPr>
            <a:xfrm>
              <a:off x="1065631" y="4137384"/>
              <a:ext cx="796987" cy="332360"/>
            </a:xfrm>
            <a:custGeom>
              <a:avLst/>
              <a:gdLst/>
              <a:ahLst/>
              <a:cxnLst/>
              <a:rect l="l" t="t" r="r" b="b"/>
              <a:pathLst>
                <a:path w="9671" h="4033" extrusionOk="0">
                  <a:moveTo>
                    <a:pt x="9325" y="1"/>
                  </a:moveTo>
                  <a:lnTo>
                    <a:pt x="613" y="593"/>
                  </a:lnTo>
                  <a:lnTo>
                    <a:pt x="361" y="1671"/>
                  </a:lnTo>
                  <a:lnTo>
                    <a:pt x="9438" y="1048"/>
                  </a:lnTo>
                  <a:lnTo>
                    <a:pt x="9325" y="1"/>
                  </a:lnTo>
                  <a:close/>
                  <a:moveTo>
                    <a:pt x="9582" y="2343"/>
                  </a:moveTo>
                  <a:lnTo>
                    <a:pt x="55" y="2975"/>
                  </a:lnTo>
                  <a:lnTo>
                    <a:pt x="0" y="3217"/>
                  </a:lnTo>
                  <a:lnTo>
                    <a:pt x="0" y="4033"/>
                  </a:lnTo>
                  <a:lnTo>
                    <a:pt x="9671" y="3390"/>
                  </a:lnTo>
                  <a:lnTo>
                    <a:pt x="9626" y="2748"/>
                  </a:lnTo>
                  <a:lnTo>
                    <a:pt x="9582" y="234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55;p21">
              <a:extLst>
                <a:ext uri="{FF2B5EF4-FFF2-40B4-BE49-F238E27FC236}">
                  <a16:creationId xmlns:a16="http://schemas.microsoft.com/office/drawing/2014/main" id="{B9090876-A5B3-3D41-AAD9-C1B524F01372}"/>
                </a:ext>
              </a:extLst>
            </p:cNvPr>
            <p:cNvSpPr/>
            <p:nvPr/>
          </p:nvSpPr>
          <p:spPr>
            <a:xfrm>
              <a:off x="980831" y="2859382"/>
              <a:ext cx="688371" cy="937743"/>
            </a:xfrm>
            <a:custGeom>
              <a:avLst/>
              <a:gdLst/>
              <a:ahLst/>
              <a:cxnLst/>
              <a:rect l="l" t="t" r="r" b="b"/>
              <a:pathLst>
                <a:path w="8353" h="11379" extrusionOk="0">
                  <a:moveTo>
                    <a:pt x="4462" y="0"/>
                  </a:moveTo>
                  <a:cubicBezTo>
                    <a:pt x="4232" y="0"/>
                    <a:pt x="3987" y="28"/>
                    <a:pt x="3727" y="86"/>
                  </a:cubicBezTo>
                  <a:cubicBezTo>
                    <a:pt x="234" y="877"/>
                    <a:pt x="1869" y="4820"/>
                    <a:pt x="1869" y="4820"/>
                  </a:cubicBezTo>
                  <a:cubicBezTo>
                    <a:pt x="1655" y="4674"/>
                    <a:pt x="1385" y="4598"/>
                    <a:pt x="1123" y="4598"/>
                  </a:cubicBezTo>
                  <a:cubicBezTo>
                    <a:pt x="543" y="4598"/>
                    <a:pt x="0" y="4968"/>
                    <a:pt x="184" y="5764"/>
                  </a:cubicBezTo>
                  <a:cubicBezTo>
                    <a:pt x="320" y="6360"/>
                    <a:pt x="719" y="6522"/>
                    <a:pt x="1110" y="6522"/>
                  </a:cubicBezTo>
                  <a:cubicBezTo>
                    <a:pt x="1571" y="6522"/>
                    <a:pt x="2022" y="6298"/>
                    <a:pt x="2022" y="6298"/>
                  </a:cubicBezTo>
                  <a:cubicBezTo>
                    <a:pt x="2022" y="6298"/>
                    <a:pt x="2823" y="9085"/>
                    <a:pt x="3189" y="9979"/>
                  </a:cubicBezTo>
                  <a:cubicBezTo>
                    <a:pt x="3406" y="10516"/>
                    <a:pt x="3886" y="11378"/>
                    <a:pt x="4982" y="11378"/>
                  </a:cubicBezTo>
                  <a:cubicBezTo>
                    <a:pt x="5107" y="11378"/>
                    <a:pt x="5241" y="11367"/>
                    <a:pt x="5383" y="11343"/>
                  </a:cubicBezTo>
                  <a:cubicBezTo>
                    <a:pt x="6420" y="11165"/>
                    <a:pt x="6188" y="10068"/>
                    <a:pt x="6188" y="10068"/>
                  </a:cubicBezTo>
                  <a:lnTo>
                    <a:pt x="5941" y="8808"/>
                  </a:lnTo>
                  <a:cubicBezTo>
                    <a:pt x="6998" y="8566"/>
                    <a:pt x="8352" y="7380"/>
                    <a:pt x="8061" y="5319"/>
                  </a:cubicBezTo>
                  <a:cubicBezTo>
                    <a:pt x="7905" y="4231"/>
                    <a:pt x="7322" y="0"/>
                    <a:pt x="4462" y="0"/>
                  </a:cubicBezTo>
                  <a:close/>
                </a:path>
              </a:pathLst>
            </a:custGeom>
            <a:solidFill>
              <a:schemeClr val="bg2">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56;p21">
              <a:extLst>
                <a:ext uri="{FF2B5EF4-FFF2-40B4-BE49-F238E27FC236}">
                  <a16:creationId xmlns:a16="http://schemas.microsoft.com/office/drawing/2014/main" id="{75873FA0-237E-9344-808C-889804313DD6}"/>
                </a:ext>
              </a:extLst>
            </p:cNvPr>
            <p:cNvSpPr/>
            <p:nvPr/>
          </p:nvSpPr>
          <p:spPr>
            <a:xfrm>
              <a:off x="827797" y="2703135"/>
              <a:ext cx="959912" cy="703205"/>
            </a:xfrm>
            <a:custGeom>
              <a:avLst/>
              <a:gdLst/>
              <a:ahLst/>
              <a:cxnLst/>
              <a:rect l="l" t="t" r="r" b="b"/>
              <a:pathLst>
                <a:path w="11648" h="8533" extrusionOk="0">
                  <a:moveTo>
                    <a:pt x="9904" y="0"/>
                  </a:moveTo>
                  <a:cubicBezTo>
                    <a:pt x="9886" y="0"/>
                    <a:pt x="9867" y="0"/>
                    <a:pt x="9849" y="1"/>
                  </a:cubicBezTo>
                  <a:cubicBezTo>
                    <a:pt x="8371" y="38"/>
                    <a:pt x="8039" y="1304"/>
                    <a:pt x="5852" y="1304"/>
                  </a:cubicBezTo>
                  <a:cubicBezTo>
                    <a:pt x="5750" y="1304"/>
                    <a:pt x="5645" y="1301"/>
                    <a:pt x="5535" y="1295"/>
                  </a:cubicBezTo>
                  <a:cubicBezTo>
                    <a:pt x="5453" y="1291"/>
                    <a:pt x="5374" y="1289"/>
                    <a:pt x="5296" y="1289"/>
                  </a:cubicBezTo>
                  <a:cubicBezTo>
                    <a:pt x="3037" y="1289"/>
                    <a:pt x="2654" y="3045"/>
                    <a:pt x="2654" y="3045"/>
                  </a:cubicBezTo>
                  <a:cubicBezTo>
                    <a:pt x="2313" y="3134"/>
                    <a:pt x="2318" y="3524"/>
                    <a:pt x="2076" y="3583"/>
                  </a:cubicBezTo>
                  <a:cubicBezTo>
                    <a:pt x="0" y="4082"/>
                    <a:pt x="2180" y="6780"/>
                    <a:pt x="2180" y="6780"/>
                  </a:cubicBezTo>
                  <a:lnTo>
                    <a:pt x="3776" y="6988"/>
                  </a:lnTo>
                  <a:cubicBezTo>
                    <a:pt x="3776" y="6988"/>
                    <a:pt x="4298" y="8532"/>
                    <a:pt x="4645" y="8532"/>
                  </a:cubicBezTo>
                  <a:cubicBezTo>
                    <a:pt x="4653" y="8532"/>
                    <a:pt x="4662" y="8532"/>
                    <a:pt x="4670" y="8530"/>
                  </a:cubicBezTo>
                  <a:cubicBezTo>
                    <a:pt x="5021" y="8446"/>
                    <a:pt x="4794" y="7121"/>
                    <a:pt x="4794" y="7121"/>
                  </a:cubicBezTo>
                  <a:cubicBezTo>
                    <a:pt x="5327" y="6444"/>
                    <a:pt x="4907" y="5066"/>
                    <a:pt x="4907" y="5066"/>
                  </a:cubicBezTo>
                  <a:cubicBezTo>
                    <a:pt x="4907" y="5066"/>
                    <a:pt x="6291" y="5051"/>
                    <a:pt x="7719" y="4730"/>
                  </a:cubicBezTo>
                  <a:cubicBezTo>
                    <a:pt x="9641" y="4290"/>
                    <a:pt x="10753" y="3702"/>
                    <a:pt x="11217" y="2659"/>
                  </a:cubicBezTo>
                  <a:cubicBezTo>
                    <a:pt x="11647" y="1687"/>
                    <a:pt x="11483" y="0"/>
                    <a:pt x="9904" y="0"/>
                  </a:cubicBezTo>
                  <a:close/>
                </a:path>
              </a:pathLst>
            </a:custGeom>
            <a:solidFill>
              <a:srgbClr val="122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57;p21">
              <a:extLst>
                <a:ext uri="{FF2B5EF4-FFF2-40B4-BE49-F238E27FC236}">
                  <a16:creationId xmlns:a16="http://schemas.microsoft.com/office/drawing/2014/main" id="{15393F00-FB9A-C141-99E5-892936F47AF7}"/>
                </a:ext>
              </a:extLst>
            </p:cNvPr>
            <p:cNvSpPr/>
            <p:nvPr/>
          </p:nvSpPr>
          <p:spPr>
            <a:xfrm>
              <a:off x="1030195" y="3278928"/>
              <a:ext cx="96997" cy="56698"/>
            </a:xfrm>
            <a:custGeom>
              <a:avLst/>
              <a:gdLst/>
              <a:ahLst/>
              <a:cxnLst/>
              <a:rect l="l" t="t" r="r" b="b"/>
              <a:pathLst>
                <a:path w="1177" h="688" extrusionOk="0">
                  <a:moveTo>
                    <a:pt x="447" y="0"/>
                  </a:moveTo>
                  <a:cubicBezTo>
                    <a:pt x="309" y="0"/>
                    <a:pt x="171" y="37"/>
                    <a:pt x="55" y="110"/>
                  </a:cubicBezTo>
                  <a:cubicBezTo>
                    <a:pt x="10" y="134"/>
                    <a:pt x="0" y="189"/>
                    <a:pt x="25" y="228"/>
                  </a:cubicBezTo>
                  <a:cubicBezTo>
                    <a:pt x="41" y="257"/>
                    <a:pt x="69" y="271"/>
                    <a:pt x="99" y="271"/>
                  </a:cubicBezTo>
                  <a:cubicBezTo>
                    <a:pt x="115" y="271"/>
                    <a:pt x="133" y="267"/>
                    <a:pt x="149" y="258"/>
                  </a:cubicBezTo>
                  <a:cubicBezTo>
                    <a:pt x="238" y="203"/>
                    <a:pt x="342" y="175"/>
                    <a:pt x="446" y="175"/>
                  </a:cubicBezTo>
                  <a:cubicBezTo>
                    <a:pt x="520" y="175"/>
                    <a:pt x="594" y="189"/>
                    <a:pt x="662" y="218"/>
                  </a:cubicBezTo>
                  <a:cubicBezTo>
                    <a:pt x="830" y="288"/>
                    <a:pt x="959" y="441"/>
                    <a:pt x="993" y="619"/>
                  </a:cubicBezTo>
                  <a:cubicBezTo>
                    <a:pt x="1003" y="658"/>
                    <a:pt x="1043" y="688"/>
                    <a:pt x="1082" y="688"/>
                  </a:cubicBezTo>
                  <a:lnTo>
                    <a:pt x="1102" y="688"/>
                  </a:lnTo>
                  <a:cubicBezTo>
                    <a:pt x="1147" y="678"/>
                    <a:pt x="1176" y="628"/>
                    <a:pt x="1166" y="579"/>
                  </a:cubicBezTo>
                  <a:cubicBezTo>
                    <a:pt x="1117" y="352"/>
                    <a:pt x="949" y="149"/>
                    <a:pt x="732" y="55"/>
                  </a:cubicBezTo>
                  <a:cubicBezTo>
                    <a:pt x="642" y="19"/>
                    <a:pt x="544" y="0"/>
                    <a:pt x="447" y="0"/>
                  </a:cubicBezTo>
                  <a:close/>
                </a:path>
              </a:pathLst>
            </a:custGeom>
            <a:solidFill>
              <a:srgbClr val="122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58;p21">
              <a:extLst>
                <a:ext uri="{FF2B5EF4-FFF2-40B4-BE49-F238E27FC236}">
                  <a16:creationId xmlns:a16="http://schemas.microsoft.com/office/drawing/2014/main" id="{483F7EC8-CA7C-BC42-A08F-A698EFCEEF13}"/>
                </a:ext>
              </a:extLst>
            </p:cNvPr>
            <p:cNvSpPr/>
            <p:nvPr/>
          </p:nvSpPr>
          <p:spPr>
            <a:xfrm>
              <a:off x="1294069" y="3563981"/>
              <a:ext cx="182538" cy="53896"/>
            </a:xfrm>
            <a:custGeom>
              <a:avLst/>
              <a:gdLst/>
              <a:ahLst/>
              <a:cxnLst/>
              <a:rect l="l" t="t" r="r" b="b"/>
              <a:pathLst>
                <a:path w="2215" h="654" extrusionOk="0">
                  <a:moveTo>
                    <a:pt x="0" y="1"/>
                  </a:moveTo>
                  <a:cubicBezTo>
                    <a:pt x="0" y="1"/>
                    <a:pt x="407" y="653"/>
                    <a:pt x="1713" y="653"/>
                  </a:cubicBezTo>
                  <a:cubicBezTo>
                    <a:pt x="1867" y="653"/>
                    <a:pt x="2034" y="644"/>
                    <a:pt x="2214" y="624"/>
                  </a:cubicBezTo>
                  <a:lnTo>
                    <a:pt x="2140" y="258"/>
                  </a:lnTo>
                  <a:cubicBezTo>
                    <a:pt x="1904" y="300"/>
                    <a:pt x="1680" y="317"/>
                    <a:pt x="1474" y="317"/>
                  </a:cubicBezTo>
                  <a:cubicBezTo>
                    <a:pt x="583" y="317"/>
                    <a:pt x="0" y="1"/>
                    <a:pt x="0" y="1"/>
                  </a:cubicBezTo>
                  <a:close/>
                </a:path>
              </a:pathLst>
            </a:custGeom>
            <a:solidFill>
              <a:srgbClr val="E5A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59;p21">
              <a:extLst>
                <a:ext uri="{FF2B5EF4-FFF2-40B4-BE49-F238E27FC236}">
                  <a16:creationId xmlns:a16="http://schemas.microsoft.com/office/drawing/2014/main" id="{140ED5AD-6D19-7D43-B7A4-C48CEAC547FB}"/>
                </a:ext>
              </a:extLst>
            </p:cNvPr>
            <p:cNvSpPr/>
            <p:nvPr/>
          </p:nvSpPr>
          <p:spPr>
            <a:xfrm>
              <a:off x="680779" y="4375629"/>
              <a:ext cx="1723440" cy="309944"/>
            </a:xfrm>
            <a:custGeom>
              <a:avLst/>
              <a:gdLst/>
              <a:ahLst/>
              <a:cxnLst/>
              <a:rect l="l" t="t" r="r" b="b"/>
              <a:pathLst>
                <a:path w="20913" h="3761" extrusionOk="0">
                  <a:moveTo>
                    <a:pt x="514" y="0"/>
                  </a:moveTo>
                  <a:cubicBezTo>
                    <a:pt x="514" y="0"/>
                    <a:pt x="341" y="1063"/>
                    <a:pt x="173" y="1913"/>
                  </a:cubicBezTo>
                  <a:cubicBezTo>
                    <a:pt x="0" y="2758"/>
                    <a:pt x="608" y="3761"/>
                    <a:pt x="1829" y="3761"/>
                  </a:cubicBezTo>
                  <a:lnTo>
                    <a:pt x="20636" y="3761"/>
                  </a:lnTo>
                  <a:cubicBezTo>
                    <a:pt x="20636" y="3761"/>
                    <a:pt x="20913" y="2278"/>
                    <a:pt x="19905" y="2209"/>
                  </a:cubicBezTo>
                  <a:cubicBezTo>
                    <a:pt x="19905" y="2209"/>
                    <a:pt x="18772" y="1284"/>
                    <a:pt x="17711" y="1284"/>
                  </a:cubicBezTo>
                  <a:cubicBezTo>
                    <a:pt x="17581" y="1284"/>
                    <a:pt x="17451" y="1298"/>
                    <a:pt x="17325" y="1330"/>
                  </a:cubicBezTo>
                  <a:cubicBezTo>
                    <a:pt x="16179" y="1616"/>
                    <a:pt x="15803" y="1794"/>
                    <a:pt x="15803" y="1794"/>
                  </a:cubicBezTo>
                  <a:lnTo>
                    <a:pt x="4670" y="326"/>
                  </a:lnTo>
                  <a:lnTo>
                    <a:pt x="514" y="0"/>
                  </a:lnTo>
                  <a:close/>
                </a:path>
              </a:pathLst>
            </a:custGeom>
            <a:solidFill>
              <a:schemeClr val="bg2">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60;p21">
              <a:extLst>
                <a:ext uri="{FF2B5EF4-FFF2-40B4-BE49-F238E27FC236}">
                  <a16:creationId xmlns:a16="http://schemas.microsoft.com/office/drawing/2014/main" id="{3E93DBB5-ACFB-924C-ABED-4255A1A584DA}"/>
                </a:ext>
              </a:extLst>
            </p:cNvPr>
            <p:cNvSpPr/>
            <p:nvPr/>
          </p:nvSpPr>
          <p:spPr>
            <a:xfrm>
              <a:off x="971519" y="3179213"/>
              <a:ext cx="242780" cy="242780"/>
            </a:xfrm>
            <a:custGeom>
              <a:avLst/>
              <a:gdLst/>
              <a:ahLst/>
              <a:cxnLst/>
              <a:rect l="l" t="t" r="r" b="b"/>
              <a:pathLst>
                <a:path w="2946" h="2946" extrusionOk="0">
                  <a:moveTo>
                    <a:pt x="1473" y="0"/>
                  </a:moveTo>
                  <a:cubicBezTo>
                    <a:pt x="663" y="0"/>
                    <a:pt x="1" y="662"/>
                    <a:pt x="1" y="1473"/>
                  </a:cubicBezTo>
                  <a:cubicBezTo>
                    <a:pt x="1" y="2288"/>
                    <a:pt x="663" y="2945"/>
                    <a:pt x="1473" y="2945"/>
                  </a:cubicBezTo>
                  <a:cubicBezTo>
                    <a:pt x="2289" y="2945"/>
                    <a:pt x="2946" y="2288"/>
                    <a:pt x="2946" y="1473"/>
                  </a:cubicBezTo>
                  <a:cubicBezTo>
                    <a:pt x="2946" y="662"/>
                    <a:pt x="2289" y="0"/>
                    <a:pt x="1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61;p21">
              <a:extLst>
                <a:ext uri="{FF2B5EF4-FFF2-40B4-BE49-F238E27FC236}">
                  <a16:creationId xmlns:a16="http://schemas.microsoft.com/office/drawing/2014/main" id="{7A1D9A7F-C4CF-AA4D-B0A7-73D210CFDFF9}"/>
                </a:ext>
              </a:extLst>
            </p:cNvPr>
            <p:cNvSpPr/>
            <p:nvPr/>
          </p:nvSpPr>
          <p:spPr>
            <a:xfrm>
              <a:off x="919107" y="2953741"/>
              <a:ext cx="187318" cy="293544"/>
            </a:xfrm>
            <a:custGeom>
              <a:avLst/>
              <a:gdLst/>
              <a:ahLst/>
              <a:cxnLst/>
              <a:rect l="l" t="t" r="r" b="b"/>
              <a:pathLst>
                <a:path w="2273" h="3562" extrusionOk="0">
                  <a:moveTo>
                    <a:pt x="1489" y="1"/>
                  </a:moveTo>
                  <a:cubicBezTo>
                    <a:pt x="1204" y="1"/>
                    <a:pt x="0" y="188"/>
                    <a:pt x="1432" y="3561"/>
                  </a:cubicBezTo>
                  <a:lnTo>
                    <a:pt x="2272" y="3122"/>
                  </a:lnTo>
                  <a:cubicBezTo>
                    <a:pt x="2272" y="3122"/>
                    <a:pt x="1086" y="957"/>
                    <a:pt x="1546" y="4"/>
                  </a:cubicBezTo>
                  <a:cubicBezTo>
                    <a:pt x="1546" y="4"/>
                    <a:pt x="1525" y="1"/>
                    <a:pt x="1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67;p21">
              <a:extLst>
                <a:ext uri="{FF2B5EF4-FFF2-40B4-BE49-F238E27FC236}">
                  <a16:creationId xmlns:a16="http://schemas.microsoft.com/office/drawing/2014/main" id="{B0F90650-A5E6-BE42-8B68-F2A6A361A4EC}"/>
                </a:ext>
              </a:extLst>
            </p:cNvPr>
            <p:cNvSpPr/>
            <p:nvPr/>
          </p:nvSpPr>
          <p:spPr>
            <a:xfrm>
              <a:off x="457202" y="4685488"/>
              <a:ext cx="3902526" cy="44913"/>
            </a:xfrm>
            <a:custGeom>
              <a:avLst/>
              <a:gdLst/>
              <a:ahLst/>
              <a:cxnLst/>
              <a:rect l="l" t="t" r="r" b="b"/>
              <a:pathLst>
                <a:path w="47355" h="545" extrusionOk="0">
                  <a:moveTo>
                    <a:pt x="272" y="1"/>
                  </a:moveTo>
                  <a:cubicBezTo>
                    <a:pt x="124" y="1"/>
                    <a:pt x="1" y="119"/>
                    <a:pt x="1" y="272"/>
                  </a:cubicBezTo>
                  <a:cubicBezTo>
                    <a:pt x="1" y="421"/>
                    <a:pt x="124" y="544"/>
                    <a:pt x="272" y="544"/>
                  </a:cubicBezTo>
                  <a:lnTo>
                    <a:pt x="47083" y="544"/>
                  </a:lnTo>
                  <a:cubicBezTo>
                    <a:pt x="47231" y="544"/>
                    <a:pt x="47355" y="421"/>
                    <a:pt x="47355" y="272"/>
                  </a:cubicBezTo>
                  <a:cubicBezTo>
                    <a:pt x="47355" y="119"/>
                    <a:pt x="47231" y="1"/>
                    <a:pt x="47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68;p21">
              <a:extLst>
                <a:ext uri="{FF2B5EF4-FFF2-40B4-BE49-F238E27FC236}">
                  <a16:creationId xmlns:a16="http://schemas.microsoft.com/office/drawing/2014/main" id="{C4E9EA59-99D1-7648-934C-BDECC8D6295F}"/>
                </a:ext>
              </a:extLst>
            </p:cNvPr>
            <p:cNvSpPr/>
            <p:nvPr/>
          </p:nvSpPr>
          <p:spPr>
            <a:xfrm>
              <a:off x="2018530" y="4630521"/>
              <a:ext cx="507481" cy="55050"/>
            </a:xfrm>
            <a:custGeom>
              <a:avLst/>
              <a:gdLst/>
              <a:ahLst/>
              <a:cxnLst/>
              <a:rect l="l" t="t" r="r" b="b"/>
              <a:pathLst>
                <a:path w="6158" h="668" extrusionOk="0">
                  <a:moveTo>
                    <a:pt x="0" y="1"/>
                  </a:moveTo>
                  <a:lnTo>
                    <a:pt x="0" y="307"/>
                  </a:lnTo>
                  <a:cubicBezTo>
                    <a:pt x="0" y="505"/>
                    <a:pt x="158" y="668"/>
                    <a:pt x="356" y="668"/>
                  </a:cubicBezTo>
                  <a:lnTo>
                    <a:pt x="5416" y="668"/>
                  </a:lnTo>
                  <a:lnTo>
                    <a:pt x="6157" y="1"/>
                  </a:lnTo>
                  <a:close/>
                </a:path>
              </a:pathLst>
            </a:custGeom>
            <a:solidFill>
              <a:srgbClr val="0B35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69;p21">
              <a:extLst>
                <a:ext uri="{FF2B5EF4-FFF2-40B4-BE49-F238E27FC236}">
                  <a16:creationId xmlns:a16="http://schemas.microsoft.com/office/drawing/2014/main" id="{15A453EC-0F42-8C49-8660-7EFE3A7CD2CA}"/>
                </a:ext>
              </a:extLst>
            </p:cNvPr>
            <p:cNvSpPr/>
            <p:nvPr/>
          </p:nvSpPr>
          <p:spPr>
            <a:xfrm>
              <a:off x="2464859" y="4032313"/>
              <a:ext cx="1281970" cy="653264"/>
            </a:xfrm>
            <a:custGeom>
              <a:avLst/>
              <a:gdLst/>
              <a:ahLst/>
              <a:cxnLst/>
              <a:rect l="l" t="t" r="r" b="b"/>
              <a:pathLst>
                <a:path w="15556" h="7927" extrusionOk="0">
                  <a:moveTo>
                    <a:pt x="2960" y="1"/>
                  </a:moveTo>
                  <a:cubicBezTo>
                    <a:pt x="2649" y="1"/>
                    <a:pt x="2372" y="203"/>
                    <a:pt x="2278" y="505"/>
                  </a:cubicBezTo>
                  <a:lnTo>
                    <a:pt x="0" y="7927"/>
                  </a:lnTo>
                  <a:lnTo>
                    <a:pt x="13214" y="7927"/>
                  </a:lnTo>
                  <a:lnTo>
                    <a:pt x="15467" y="574"/>
                  </a:lnTo>
                  <a:cubicBezTo>
                    <a:pt x="15556" y="287"/>
                    <a:pt x="15338" y="1"/>
                    <a:pt x="15042" y="1"/>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76" name="TextBox 75">
            <a:extLst>
              <a:ext uri="{FF2B5EF4-FFF2-40B4-BE49-F238E27FC236}">
                <a16:creationId xmlns:a16="http://schemas.microsoft.com/office/drawing/2014/main" id="{8FC996BF-6F09-2C45-94CB-5C83BDDBCA45}"/>
              </a:ext>
            </a:extLst>
          </p:cNvPr>
          <p:cNvSpPr txBox="1"/>
          <p:nvPr/>
        </p:nvSpPr>
        <p:spPr>
          <a:xfrm>
            <a:off x="2416247" y="4469350"/>
            <a:ext cx="2534534" cy="400110"/>
          </a:xfrm>
          <a:prstGeom prst="rect">
            <a:avLst/>
          </a:prstGeom>
          <a:noFill/>
        </p:spPr>
        <p:txBody>
          <a:bodyPr wrap="square">
            <a:spAutoFit/>
          </a:bodyPr>
          <a:lstStyle/>
          <a:p>
            <a:pPr algn="ctr"/>
            <a:r>
              <a:rPr lang="it-IT" sz="1000" b="1" dirty="0">
                <a:solidFill>
                  <a:schemeClr val="tx2"/>
                </a:solidFill>
              </a:rPr>
              <a:t>Obiettivi Minimi</a:t>
            </a:r>
          </a:p>
          <a:p>
            <a:pPr algn="ctr"/>
            <a:r>
              <a:rPr lang="it-IT" sz="1000" b="1" dirty="0">
                <a:solidFill>
                  <a:schemeClr val="tx2"/>
                </a:solidFill>
              </a:rPr>
              <a:t>Docente di Sostegno</a:t>
            </a:r>
          </a:p>
        </p:txBody>
      </p:sp>
      <p:sp>
        <p:nvSpPr>
          <p:cNvPr id="77" name="TextBox 76">
            <a:extLst>
              <a:ext uri="{FF2B5EF4-FFF2-40B4-BE49-F238E27FC236}">
                <a16:creationId xmlns:a16="http://schemas.microsoft.com/office/drawing/2014/main" id="{1AA58166-53ED-E94C-B38F-1AEFB10CE1CC}"/>
              </a:ext>
            </a:extLst>
          </p:cNvPr>
          <p:cNvSpPr txBox="1"/>
          <p:nvPr/>
        </p:nvSpPr>
        <p:spPr>
          <a:xfrm>
            <a:off x="493215" y="825744"/>
            <a:ext cx="8254515" cy="276999"/>
          </a:xfrm>
          <a:prstGeom prst="rect">
            <a:avLst/>
          </a:prstGeom>
          <a:noFill/>
        </p:spPr>
        <p:txBody>
          <a:bodyPr wrap="square">
            <a:spAutoFit/>
          </a:bodyPr>
          <a:lstStyle/>
          <a:p>
            <a:pPr algn="ctr"/>
            <a:r>
              <a:rPr lang="it-IT" sz="1200" b="1" dirty="0">
                <a:solidFill>
                  <a:schemeClr val="tx1"/>
                </a:solidFill>
                <a:latin typeface="Lato" panose="020F0502020204030203" pitchFamily="34" charset="0"/>
                <a:ea typeface="Lato" panose="020F0502020204030203" pitchFamily="34" charset="0"/>
                <a:cs typeface="Lato" panose="020F0502020204030203" pitchFamily="34" charset="0"/>
              </a:rPr>
              <a:t>P</a:t>
            </a:r>
            <a:r>
              <a:rPr lang="it-IT" sz="1200" b="1" dirty="0">
                <a:solidFill>
                  <a:schemeClr val="tx1"/>
                </a:solidFill>
                <a:effectLst/>
                <a:latin typeface="Lato" panose="020F0502020204030203" pitchFamily="34" charset="0"/>
                <a:ea typeface="Lato" panose="020F0502020204030203" pitchFamily="34" charset="0"/>
                <a:cs typeface="Lato" panose="020F0502020204030203" pitchFamily="34" charset="0"/>
              </a:rPr>
              <a:t>rimo liceo composto da 15 studenti</a:t>
            </a:r>
            <a:endParaRPr lang="en-GB" sz="1200" b="1" dirty="0">
              <a:solidFill>
                <a:schemeClr val="tx1"/>
              </a:solidFill>
            </a:endParaRPr>
          </a:p>
        </p:txBody>
      </p:sp>
      <p:sp>
        <p:nvSpPr>
          <p:cNvPr id="78" name="TextBox 77">
            <a:extLst>
              <a:ext uri="{FF2B5EF4-FFF2-40B4-BE49-F238E27FC236}">
                <a16:creationId xmlns:a16="http://schemas.microsoft.com/office/drawing/2014/main" id="{7559A682-9C05-F843-8741-C37719D5003E}"/>
              </a:ext>
            </a:extLst>
          </p:cNvPr>
          <p:cNvSpPr txBox="1"/>
          <p:nvPr/>
        </p:nvSpPr>
        <p:spPr>
          <a:xfrm>
            <a:off x="7303531" y="4515006"/>
            <a:ext cx="1474551" cy="400110"/>
          </a:xfrm>
          <a:prstGeom prst="rect">
            <a:avLst/>
          </a:prstGeom>
          <a:noFill/>
        </p:spPr>
        <p:txBody>
          <a:bodyPr wrap="square" rtlCol="0">
            <a:spAutoFit/>
          </a:bodyPr>
          <a:lstStyle/>
          <a:p>
            <a:pPr algn="ctr"/>
            <a:r>
              <a:rPr lang="en-GB" sz="1000" b="1" dirty="0" err="1">
                <a:solidFill>
                  <a:schemeClr val="accent2">
                    <a:lumMod val="75000"/>
                  </a:schemeClr>
                </a:solidFill>
              </a:rPr>
              <a:t>Svantaggio</a:t>
            </a:r>
            <a:r>
              <a:rPr lang="en-GB" sz="1000" b="1" dirty="0">
                <a:solidFill>
                  <a:schemeClr val="accent2">
                    <a:lumMod val="75000"/>
                  </a:schemeClr>
                </a:solidFill>
              </a:rPr>
              <a:t> </a:t>
            </a:r>
          </a:p>
          <a:p>
            <a:pPr algn="ctr"/>
            <a:r>
              <a:rPr lang="en-GB" sz="1000" b="1" dirty="0">
                <a:solidFill>
                  <a:schemeClr val="accent2">
                    <a:lumMod val="75000"/>
                  </a:schemeClr>
                </a:solidFill>
              </a:rPr>
              <a:t>socio-</a:t>
            </a:r>
            <a:r>
              <a:rPr lang="en-GB" sz="1000" b="1" dirty="0" err="1">
                <a:solidFill>
                  <a:schemeClr val="accent2">
                    <a:lumMod val="75000"/>
                  </a:schemeClr>
                </a:solidFill>
              </a:rPr>
              <a:t>economico</a:t>
            </a:r>
            <a:endParaRPr lang="en-GB" sz="1000" b="1" dirty="0">
              <a:solidFill>
                <a:schemeClr val="accent2">
                  <a:lumMod val="75000"/>
                </a:schemeClr>
              </a:solidFill>
            </a:endParaRPr>
          </a:p>
        </p:txBody>
      </p:sp>
      <p:sp>
        <p:nvSpPr>
          <p:cNvPr id="79" name="Google Shape;2115;p40">
            <a:extLst>
              <a:ext uri="{FF2B5EF4-FFF2-40B4-BE49-F238E27FC236}">
                <a16:creationId xmlns:a16="http://schemas.microsoft.com/office/drawing/2014/main" id="{2249A806-C7BA-0146-A8D3-90987B690764}"/>
              </a:ext>
            </a:extLst>
          </p:cNvPr>
          <p:cNvSpPr txBox="1"/>
          <p:nvPr/>
        </p:nvSpPr>
        <p:spPr>
          <a:xfrm>
            <a:off x="5008161" y="4122983"/>
            <a:ext cx="1980300" cy="34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800" b="1" dirty="0">
                <a:solidFill>
                  <a:schemeClr val="accent4"/>
                </a:solidFill>
                <a:latin typeface="Fira Sans Extra Condensed"/>
                <a:ea typeface="Fira Sans Extra Condensed"/>
                <a:cs typeface="Fira Sans Extra Condensed"/>
                <a:sym typeface="Fira Sans Extra Condensed"/>
              </a:rPr>
              <a:t>Con DSA: </a:t>
            </a:r>
            <a:r>
              <a:rPr lang="en" sz="1800" b="1" dirty="0" err="1">
                <a:solidFill>
                  <a:schemeClr val="accent4"/>
                </a:solidFill>
                <a:latin typeface="Fira Sans Extra Condensed"/>
                <a:ea typeface="Fira Sans Extra Condensed"/>
                <a:cs typeface="Fira Sans Extra Condensed"/>
                <a:sym typeface="Fira Sans Extra Condensed"/>
              </a:rPr>
              <a:t>Dislessia</a:t>
            </a:r>
            <a:endParaRPr sz="1800" b="1" dirty="0">
              <a:solidFill>
                <a:schemeClr val="accent4"/>
              </a:solidFill>
              <a:latin typeface="Fira Sans Extra Condensed"/>
              <a:ea typeface="Fira Sans Extra Condensed"/>
              <a:cs typeface="Fira Sans Extra Condensed"/>
              <a:sym typeface="Fira Sans Extra Condensed"/>
            </a:endParaRPr>
          </a:p>
        </p:txBody>
      </p:sp>
      <p:pic>
        <p:nvPicPr>
          <p:cNvPr id="80" name="Immagine 4" descr="Immagine che contiene testo, grafica vettoriale&#10;&#10;Descrizione generata automaticamente">
            <a:extLst>
              <a:ext uri="{FF2B5EF4-FFF2-40B4-BE49-F238E27FC236}">
                <a16:creationId xmlns:a16="http://schemas.microsoft.com/office/drawing/2014/main" id="{845BF472-A647-E245-A131-BDD0FF6D1586}"/>
              </a:ext>
            </a:extLst>
          </p:cNvPr>
          <p:cNvPicPr>
            <a:picLocks noChangeAspect="1"/>
          </p:cNvPicPr>
          <p:nvPr/>
        </p:nvPicPr>
        <p:blipFill rotWithShape="1">
          <a:blip r:embed="rId3"/>
          <a:srcRect t="58" r="-2" b="-2"/>
          <a:stretch/>
        </p:blipFill>
        <p:spPr>
          <a:xfrm>
            <a:off x="8002674" y="63161"/>
            <a:ext cx="1053671" cy="1053055"/>
          </a:xfrm>
          <a:prstGeom prst="rect">
            <a:avLst/>
          </a:prstGeom>
        </p:spPr>
      </p:pic>
    </p:spTree>
    <p:extLst>
      <p:ext uri="{BB962C8B-B14F-4D97-AF65-F5344CB8AC3E}">
        <p14:creationId xmlns:p14="http://schemas.microsoft.com/office/powerpoint/2010/main" val="2881090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20"/>
          <p:cNvSpPr txBox="1">
            <a:spLocks noGrp="1"/>
          </p:cNvSpPr>
          <p:nvPr>
            <p:ph type="title"/>
          </p:nvPr>
        </p:nvSpPr>
        <p:spPr>
          <a:xfrm>
            <a:off x="474526" y="394392"/>
            <a:ext cx="8067000" cy="29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0" dirty="0">
                <a:solidFill>
                  <a:schemeClr val="lt2"/>
                </a:solidFill>
                <a:latin typeface="Ranchers"/>
                <a:ea typeface="Ranchers"/>
                <a:cs typeface="Ranchers"/>
                <a:sym typeface="Ranchers"/>
              </a:rPr>
              <a:t>OBIETTIVI CLIL: LE 4 C</a:t>
            </a:r>
            <a:endParaRPr sz="2500" b="0" dirty="0">
              <a:solidFill>
                <a:schemeClr val="lt2"/>
              </a:solidFill>
              <a:latin typeface="Ranchers"/>
              <a:ea typeface="Ranchers"/>
              <a:cs typeface="Ranchers"/>
              <a:sym typeface="Ranchers"/>
            </a:endParaRPr>
          </a:p>
        </p:txBody>
      </p:sp>
      <p:cxnSp>
        <p:nvCxnSpPr>
          <p:cNvPr id="435" name="Google Shape;435;p20"/>
          <p:cNvCxnSpPr/>
          <p:nvPr/>
        </p:nvCxnSpPr>
        <p:spPr>
          <a:xfrm>
            <a:off x="1223261" y="2724159"/>
            <a:ext cx="6979500" cy="0"/>
          </a:xfrm>
          <a:prstGeom prst="straightConnector1">
            <a:avLst/>
          </a:prstGeom>
          <a:noFill/>
          <a:ln w="19050" cap="flat" cmpd="sng">
            <a:solidFill>
              <a:schemeClr val="accent1"/>
            </a:solidFill>
            <a:prstDash val="solid"/>
            <a:round/>
            <a:headEnd type="none" w="med" len="med"/>
            <a:tailEnd type="none" w="med" len="med"/>
          </a:ln>
        </p:spPr>
      </p:cxnSp>
      <p:sp>
        <p:nvSpPr>
          <p:cNvPr id="436" name="Google Shape;436;p20"/>
          <p:cNvSpPr/>
          <p:nvPr/>
        </p:nvSpPr>
        <p:spPr>
          <a:xfrm rot="10800000" flipH="1">
            <a:off x="1817818" y="2649539"/>
            <a:ext cx="167742" cy="149222"/>
          </a:xfrm>
          <a:custGeom>
            <a:avLst/>
            <a:gdLst/>
            <a:ahLst/>
            <a:cxnLst/>
            <a:rect l="l" t="t" r="r" b="b"/>
            <a:pathLst>
              <a:path w="5860" h="5213" extrusionOk="0">
                <a:moveTo>
                  <a:pt x="2957" y="1"/>
                </a:moveTo>
                <a:cubicBezTo>
                  <a:pt x="2680" y="1"/>
                  <a:pt x="2399" y="47"/>
                  <a:pt x="2123" y="143"/>
                </a:cubicBezTo>
                <a:cubicBezTo>
                  <a:pt x="761" y="586"/>
                  <a:pt x="1" y="2043"/>
                  <a:pt x="476" y="3436"/>
                </a:cubicBezTo>
                <a:cubicBezTo>
                  <a:pt x="831" y="4528"/>
                  <a:pt x="1859" y="5213"/>
                  <a:pt x="2954" y="5213"/>
                </a:cubicBezTo>
                <a:cubicBezTo>
                  <a:pt x="3224" y="5213"/>
                  <a:pt x="3499" y="5171"/>
                  <a:pt x="3769" y="5083"/>
                </a:cubicBezTo>
                <a:cubicBezTo>
                  <a:pt x="5131" y="4640"/>
                  <a:pt x="5859" y="3151"/>
                  <a:pt x="5416" y="1790"/>
                </a:cubicBezTo>
                <a:cubicBezTo>
                  <a:pt x="5063" y="704"/>
                  <a:pt x="4045" y="1"/>
                  <a:pt x="2957" y="1"/>
                </a:cubicBezTo>
                <a:close/>
              </a:path>
            </a:pathLst>
          </a:custGeom>
          <a:solidFill>
            <a:schemeClr val="lt2"/>
          </a:solidFill>
          <a:ln w="762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7" name="Google Shape;437;p20"/>
          <p:cNvGrpSpPr/>
          <p:nvPr/>
        </p:nvGrpSpPr>
        <p:grpSpPr>
          <a:xfrm>
            <a:off x="639707" y="1296109"/>
            <a:ext cx="2291642" cy="982147"/>
            <a:chOff x="639707" y="1220554"/>
            <a:chExt cx="2291642" cy="982147"/>
          </a:xfrm>
        </p:grpSpPr>
        <p:sp>
          <p:nvSpPr>
            <p:cNvPr id="438" name="Google Shape;438;p20"/>
            <p:cNvSpPr/>
            <p:nvPr/>
          </p:nvSpPr>
          <p:spPr>
            <a:xfrm>
              <a:off x="639707" y="1700801"/>
              <a:ext cx="2291642" cy="501900"/>
            </a:xfrm>
            <a:prstGeom prst="rect">
              <a:avLst/>
            </a:prstGeom>
            <a:noFill/>
            <a:ln>
              <a:noFill/>
            </a:ln>
          </p:spPr>
          <p:txBody>
            <a:bodyPr spcFirstLastPara="1" wrap="square" lIns="270000" tIns="91425" rIns="274300" bIns="91425" anchor="ctr" anchorCtr="0">
              <a:noAutofit/>
            </a:bodyPr>
            <a:lstStyle/>
            <a:p>
              <a:pPr marL="0" marR="0" lvl="0" indent="0" algn="ctr" rtl="0">
                <a:spcBef>
                  <a:spcPts val="0"/>
                </a:spcBef>
                <a:spcAft>
                  <a:spcPts val="0"/>
                </a:spcAft>
                <a:buClr>
                  <a:srgbClr val="000000"/>
                </a:buClr>
                <a:buSzPts val="1100"/>
                <a:buFont typeface="Arial"/>
                <a:buNone/>
              </a:pPr>
              <a:r>
                <a:rPr lang="en" dirty="0" err="1">
                  <a:solidFill>
                    <a:schemeClr val="dk1"/>
                  </a:solidFill>
                  <a:latin typeface="Lato"/>
                  <a:ea typeface="Lato"/>
                  <a:cs typeface="Lato"/>
                  <a:sym typeface="Lato"/>
                </a:rPr>
                <a:t>Acquisizione</a:t>
              </a:r>
              <a:r>
                <a:rPr lang="en" dirty="0">
                  <a:solidFill>
                    <a:schemeClr val="dk1"/>
                  </a:solidFill>
                  <a:latin typeface="Lato"/>
                  <a:ea typeface="Lato"/>
                  <a:cs typeface="Lato"/>
                  <a:sym typeface="Lato"/>
                </a:rPr>
                <a:t> </a:t>
              </a:r>
              <a:r>
                <a:rPr lang="en" dirty="0" err="1">
                  <a:solidFill>
                    <a:schemeClr val="dk1"/>
                  </a:solidFill>
                  <a:latin typeface="Lato"/>
                  <a:ea typeface="Lato"/>
                  <a:cs typeface="Lato"/>
                  <a:sym typeface="Lato"/>
                </a:rPr>
                <a:t>dei</a:t>
              </a:r>
              <a:r>
                <a:rPr lang="en" dirty="0">
                  <a:solidFill>
                    <a:schemeClr val="dk1"/>
                  </a:solidFill>
                  <a:latin typeface="Lato"/>
                  <a:ea typeface="Lato"/>
                  <a:cs typeface="Lato"/>
                  <a:sym typeface="Lato"/>
                </a:rPr>
                <a:t> </a:t>
              </a:r>
              <a:r>
                <a:rPr lang="en" dirty="0" err="1">
                  <a:solidFill>
                    <a:schemeClr val="dk1"/>
                  </a:solidFill>
                  <a:latin typeface="Lato"/>
                  <a:ea typeface="Lato"/>
                  <a:cs typeface="Lato"/>
                  <a:sym typeface="Lato"/>
                </a:rPr>
                <a:t>contenuti</a:t>
              </a:r>
              <a:r>
                <a:rPr lang="en" dirty="0">
                  <a:solidFill>
                    <a:schemeClr val="dk1"/>
                  </a:solidFill>
                  <a:latin typeface="Lato"/>
                  <a:ea typeface="Lato"/>
                  <a:cs typeface="Lato"/>
                  <a:sym typeface="Lato"/>
                </a:rPr>
                <a:t> </a:t>
              </a:r>
              <a:r>
                <a:rPr lang="en" dirty="0" err="1">
                  <a:solidFill>
                    <a:schemeClr val="dk1"/>
                  </a:solidFill>
                  <a:latin typeface="Lato"/>
                  <a:ea typeface="Lato"/>
                  <a:cs typeface="Lato"/>
                  <a:sym typeface="Lato"/>
                </a:rPr>
                <a:t>della</a:t>
              </a:r>
              <a:r>
                <a:rPr lang="en" dirty="0">
                  <a:solidFill>
                    <a:schemeClr val="dk1"/>
                  </a:solidFill>
                  <a:latin typeface="Lato"/>
                  <a:ea typeface="Lato"/>
                  <a:cs typeface="Lato"/>
                  <a:sym typeface="Lato"/>
                </a:rPr>
                <a:t> </a:t>
              </a:r>
              <a:r>
                <a:rPr lang="en" dirty="0" err="1">
                  <a:solidFill>
                    <a:schemeClr val="dk1"/>
                  </a:solidFill>
                  <a:latin typeface="Lato"/>
                  <a:ea typeface="Lato"/>
                  <a:cs typeface="Lato"/>
                  <a:sym typeface="Lato"/>
                </a:rPr>
                <a:t>materia</a:t>
              </a:r>
              <a:endParaRPr dirty="0">
                <a:solidFill>
                  <a:schemeClr val="dk1"/>
                </a:solidFill>
                <a:latin typeface="Lato"/>
                <a:ea typeface="Lato"/>
                <a:cs typeface="Lato"/>
                <a:sym typeface="Lato"/>
              </a:endParaRPr>
            </a:p>
          </p:txBody>
        </p:sp>
        <p:sp>
          <p:nvSpPr>
            <p:cNvPr id="439" name="Google Shape;439;p20"/>
            <p:cNvSpPr txBox="1"/>
            <p:nvPr/>
          </p:nvSpPr>
          <p:spPr>
            <a:xfrm>
              <a:off x="941239" y="1220554"/>
              <a:ext cx="1920900"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lt2"/>
                  </a:solidFill>
                  <a:latin typeface="Ranchers"/>
                  <a:ea typeface="Ranchers"/>
                  <a:cs typeface="Ranchers"/>
                  <a:sym typeface="Ranchers"/>
                </a:rPr>
                <a:t>CONTENUTISTICI</a:t>
              </a:r>
              <a:endParaRPr sz="2000" dirty="0">
                <a:solidFill>
                  <a:schemeClr val="lt2"/>
                </a:solidFill>
                <a:latin typeface="Ranchers"/>
                <a:ea typeface="Ranchers"/>
                <a:cs typeface="Ranchers"/>
                <a:sym typeface="Ranchers"/>
              </a:endParaRPr>
            </a:p>
          </p:txBody>
        </p:sp>
      </p:grpSp>
      <p:sp>
        <p:nvSpPr>
          <p:cNvPr id="440" name="Google Shape;440;p20"/>
          <p:cNvSpPr/>
          <p:nvPr/>
        </p:nvSpPr>
        <p:spPr>
          <a:xfrm rot="10800000" flipH="1">
            <a:off x="3563941" y="2646719"/>
            <a:ext cx="170433" cy="154861"/>
          </a:xfrm>
          <a:custGeom>
            <a:avLst/>
            <a:gdLst/>
            <a:ahLst/>
            <a:cxnLst/>
            <a:rect l="l" t="t" r="r" b="b"/>
            <a:pathLst>
              <a:path w="5954" h="5410" extrusionOk="0">
                <a:moveTo>
                  <a:pt x="2940" y="1"/>
                </a:moveTo>
                <a:cubicBezTo>
                  <a:pt x="1718" y="1"/>
                  <a:pt x="614" y="829"/>
                  <a:pt x="317" y="2072"/>
                </a:cubicBezTo>
                <a:cubicBezTo>
                  <a:pt x="0" y="3528"/>
                  <a:pt x="887" y="4985"/>
                  <a:pt x="2344" y="5334"/>
                </a:cubicBezTo>
                <a:cubicBezTo>
                  <a:pt x="2557" y="5385"/>
                  <a:pt x="2771" y="5409"/>
                  <a:pt x="2982" y="5409"/>
                </a:cubicBezTo>
                <a:cubicBezTo>
                  <a:pt x="4204" y="5409"/>
                  <a:pt x="5308" y="4581"/>
                  <a:pt x="5605" y="3338"/>
                </a:cubicBezTo>
                <a:cubicBezTo>
                  <a:pt x="5954" y="1882"/>
                  <a:pt x="5035" y="425"/>
                  <a:pt x="3579" y="77"/>
                </a:cubicBezTo>
                <a:cubicBezTo>
                  <a:pt x="3365" y="25"/>
                  <a:pt x="3151" y="1"/>
                  <a:pt x="2940" y="1"/>
                </a:cubicBezTo>
                <a:close/>
              </a:path>
            </a:pathLst>
          </a:custGeom>
          <a:solidFill>
            <a:schemeClr val="accent2"/>
          </a:solid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1" name="Google Shape;441;p20"/>
          <p:cNvGrpSpPr/>
          <p:nvPr/>
        </p:nvGrpSpPr>
        <p:grpSpPr>
          <a:xfrm>
            <a:off x="2688708" y="3209583"/>
            <a:ext cx="1953331" cy="949285"/>
            <a:chOff x="2658447" y="2863229"/>
            <a:chExt cx="1953331" cy="949285"/>
          </a:xfrm>
        </p:grpSpPr>
        <p:sp>
          <p:nvSpPr>
            <p:cNvPr id="442" name="Google Shape;442;p20"/>
            <p:cNvSpPr/>
            <p:nvPr/>
          </p:nvSpPr>
          <p:spPr>
            <a:xfrm>
              <a:off x="2831878" y="3310614"/>
              <a:ext cx="1779900" cy="501900"/>
            </a:xfrm>
            <a:prstGeom prst="rect">
              <a:avLst/>
            </a:prstGeom>
            <a:noFill/>
            <a:ln>
              <a:noFill/>
            </a:ln>
          </p:spPr>
          <p:txBody>
            <a:bodyPr spcFirstLastPara="1" wrap="square" lIns="90000" tIns="91425" rIns="274300" bIns="91425" anchor="ctr" anchorCtr="0">
              <a:noAutofit/>
            </a:bodyPr>
            <a:lstStyle/>
            <a:p>
              <a:pPr marL="0" marR="0" lvl="0" indent="0" algn="ctr" rtl="0">
                <a:spcBef>
                  <a:spcPts val="0"/>
                </a:spcBef>
                <a:spcAft>
                  <a:spcPts val="0"/>
                </a:spcAft>
                <a:buClr>
                  <a:srgbClr val="000000"/>
                </a:buClr>
                <a:buSzPts val="1100"/>
                <a:buFont typeface="Arial"/>
                <a:buNone/>
              </a:pPr>
              <a:r>
                <a:rPr lang="en-GB"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Il CLIL </a:t>
              </a:r>
              <a:r>
                <a:rPr lang="en-GB" b="0" i="0" u="none" strike="noStrike" dirty="0" err="1">
                  <a:solidFill>
                    <a:schemeClr val="tx1"/>
                  </a:solidFill>
                  <a:effectLst/>
                  <a:latin typeface="Lato" panose="020F0502020204030203" pitchFamily="34" charset="0"/>
                  <a:ea typeface="Lato" panose="020F0502020204030203" pitchFamily="34" charset="0"/>
                  <a:cs typeface="Lato" panose="020F0502020204030203" pitchFamily="34" charset="0"/>
                </a:rPr>
                <a:t>è</a:t>
              </a:r>
              <a:r>
                <a:rPr lang="en-GB"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 per </a:t>
              </a:r>
              <a:r>
                <a:rPr lang="en-GB" b="0" i="0" u="none" strike="noStrike" dirty="0" err="1">
                  <a:solidFill>
                    <a:schemeClr val="tx1"/>
                  </a:solidFill>
                  <a:effectLst/>
                  <a:latin typeface="Lato" panose="020F0502020204030203" pitchFamily="34" charset="0"/>
                  <a:ea typeface="Lato" panose="020F0502020204030203" pitchFamily="34" charset="0"/>
                  <a:cs typeface="Lato" panose="020F0502020204030203" pitchFamily="34" charset="0"/>
                </a:rPr>
                <a:t>definizione</a:t>
              </a:r>
              <a:r>
                <a:rPr lang="en-GB"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 </a:t>
              </a:r>
              <a:r>
                <a:rPr lang="en-GB" b="0" i="0" u="none" strike="noStrike" dirty="0" err="1">
                  <a:solidFill>
                    <a:schemeClr val="tx1"/>
                  </a:solidFill>
                  <a:effectLst/>
                  <a:latin typeface="Lato" panose="020F0502020204030203" pitchFamily="34" charset="0"/>
                  <a:ea typeface="Lato" panose="020F0502020204030203" pitchFamily="34" charset="0"/>
                  <a:cs typeface="Lato" panose="020F0502020204030203" pitchFamily="34" charset="0"/>
                </a:rPr>
                <a:t>transculturale</a:t>
              </a:r>
              <a:endParaRPr dirty="0">
                <a:solidFill>
                  <a:schemeClr val="tx1"/>
                </a:solidFill>
                <a:latin typeface="Lato" panose="020F0502020204030203" pitchFamily="34" charset="0"/>
                <a:ea typeface="Lato" panose="020F0502020204030203" pitchFamily="34" charset="0"/>
                <a:cs typeface="Lato" panose="020F0502020204030203" pitchFamily="34" charset="0"/>
                <a:sym typeface="Lato"/>
              </a:endParaRPr>
            </a:p>
          </p:txBody>
        </p:sp>
        <p:sp>
          <p:nvSpPr>
            <p:cNvPr id="443" name="Google Shape;443;p20"/>
            <p:cNvSpPr txBox="1"/>
            <p:nvPr/>
          </p:nvSpPr>
          <p:spPr>
            <a:xfrm>
              <a:off x="2658447" y="2863229"/>
              <a:ext cx="1920900"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accent2"/>
                  </a:solidFill>
                  <a:latin typeface="Ranchers"/>
                  <a:ea typeface="Ranchers"/>
                  <a:cs typeface="Ranchers"/>
                  <a:sym typeface="Ranchers"/>
                </a:rPr>
                <a:t>CULTURALI</a:t>
              </a:r>
              <a:endParaRPr sz="2000" dirty="0">
                <a:solidFill>
                  <a:schemeClr val="accent2"/>
                </a:solidFill>
                <a:latin typeface="Ranchers"/>
                <a:ea typeface="Ranchers"/>
                <a:cs typeface="Ranchers"/>
                <a:sym typeface="Ranchers"/>
              </a:endParaRPr>
            </a:p>
          </p:txBody>
        </p:sp>
      </p:grpSp>
      <p:sp>
        <p:nvSpPr>
          <p:cNvPr id="444" name="Google Shape;444;p20"/>
          <p:cNvSpPr/>
          <p:nvPr/>
        </p:nvSpPr>
        <p:spPr>
          <a:xfrm rot="10800000" flipH="1">
            <a:off x="5317726" y="2643456"/>
            <a:ext cx="160500" cy="161388"/>
          </a:xfrm>
          <a:custGeom>
            <a:avLst/>
            <a:gdLst/>
            <a:ahLst/>
            <a:cxnLst/>
            <a:rect l="l" t="t" r="r" b="b"/>
            <a:pathLst>
              <a:path w="5607" h="5638" extrusionOk="0">
                <a:moveTo>
                  <a:pt x="2819" y="0"/>
                </a:moveTo>
                <a:cubicBezTo>
                  <a:pt x="1236" y="0"/>
                  <a:pt x="1" y="1267"/>
                  <a:pt x="1" y="2819"/>
                </a:cubicBezTo>
                <a:cubicBezTo>
                  <a:pt x="1" y="4370"/>
                  <a:pt x="1236" y="5637"/>
                  <a:pt x="2819" y="5637"/>
                </a:cubicBezTo>
                <a:cubicBezTo>
                  <a:pt x="4371" y="5637"/>
                  <a:pt x="5606" y="4370"/>
                  <a:pt x="5606" y="2819"/>
                </a:cubicBezTo>
                <a:cubicBezTo>
                  <a:pt x="5606" y="1267"/>
                  <a:pt x="4371" y="0"/>
                  <a:pt x="2819" y="0"/>
                </a:cubicBezTo>
                <a:close/>
              </a:path>
            </a:pathLst>
          </a:custGeom>
          <a:solidFill>
            <a:schemeClr val="accent4"/>
          </a:solid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5" name="Google Shape;445;p20"/>
          <p:cNvGrpSpPr/>
          <p:nvPr/>
        </p:nvGrpSpPr>
        <p:grpSpPr>
          <a:xfrm>
            <a:off x="4437526" y="1295946"/>
            <a:ext cx="2129819" cy="993605"/>
            <a:chOff x="4407266" y="1706254"/>
            <a:chExt cx="2129819" cy="993605"/>
          </a:xfrm>
        </p:grpSpPr>
        <p:sp>
          <p:nvSpPr>
            <p:cNvPr id="446" name="Google Shape;446;p20"/>
            <p:cNvSpPr/>
            <p:nvPr/>
          </p:nvSpPr>
          <p:spPr>
            <a:xfrm>
              <a:off x="4477766" y="2197959"/>
              <a:ext cx="2059319" cy="501900"/>
            </a:xfrm>
            <a:prstGeom prst="rect">
              <a:avLst/>
            </a:prstGeom>
            <a:noFill/>
            <a:ln>
              <a:noFill/>
            </a:ln>
          </p:spPr>
          <p:txBody>
            <a:bodyPr spcFirstLastPara="1" wrap="square" lIns="90000" tIns="91425" rIns="274300" bIns="91425" anchor="ctr" anchorCtr="0">
              <a:noAutofit/>
            </a:bodyPr>
            <a:lstStyle/>
            <a:p>
              <a:pPr marL="0" marR="0" lvl="0" indent="0" algn="ctr" rtl="0">
                <a:spcBef>
                  <a:spcPts val="0"/>
                </a:spcBef>
                <a:spcAft>
                  <a:spcPts val="0"/>
                </a:spcAft>
                <a:buClr>
                  <a:srgbClr val="000000"/>
                </a:buClr>
                <a:buSzPts val="1100"/>
                <a:buFont typeface="Arial"/>
                <a:buNone/>
              </a:pPr>
              <a:r>
                <a:rPr lang="en" dirty="0">
                  <a:solidFill>
                    <a:schemeClr val="dk1"/>
                  </a:solidFill>
                  <a:latin typeface="Lato"/>
                  <a:ea typeface="Lato"/>
                  <a:cs typeface="Lato"/>
                  <a:sym typeface="Lato"/>
                </a:rPr>
                <a:t>In una </a:t>
              </a:r>
              <a:r>
                <a:rPr lang="en" dirty="0" err="1">
                  <a:solidFill>
                    <a:schemeClr val="dk1"/>
                  </a:solidFill>
                  <a:latin typeface="Lato"/>
                  <a:ea typeface="Lato"/>
                  <a:cs typeface="Lato"/>
                  <a:sym typeface="Lato"/>
                </a:rPr>
                <a:t>classe</a:t>
              </a:r>
              <a:r>
                <a:rPr lang="en" dirty="0">
                  <a:solidFill>
                    <a:schemeClr val="dk1"/>
                  </a:solidFill>
                  <a:latin typeface="Lato"/>
                  <a:ea typeface="Lato"/>
                  <a:cs typeface="Lato"/>
                  <a:sym typeface="Lato"/>
                </a:rPr>
                <a:t> CLIL lo </a:t>
              </a:r>
              <a:r>
                <a:rPr lang="en" dirty="0" err="1">
                  <a:solidFill>
                    <a:schemeClr val="dk1"/>
                  </a:solidFill>
                  <a:latin typeface="Lato"/>
                  <a:ea typeface="Lato"/>
                  <a:cs typeface="Lato"/>
                  <a:sym typeface="Lato"/>
                </a:rPr>
                <a:t>sforzo</a:t>
              </a:r>
              <a:r>
                <a:rPr lang="en" dirty="0">
                  <a:solidFill>
                    <a:schemeClr val="dk1"/>
                  </a:solidFill>
                  <a:latin typeface="Lato"/>
                  <a:ea typeface="Lato"/>
                  <a:cs typeface="Lato"/>
                  <a:sym typeface="Lato"/>
                </a:rPr>
                <a:t> </a:t>
              </a:r>
              <a:r>
                <a:rPr lang="en" dirty="0" err="1">
                  <a:solidFill>
                    <a:schemeClr val="dk1"/>
                  </a:solidFill>
                  <a:latin typeface="Lato"/>
                  <a:ea typeface="Lato"/>
                  <a:cs typeface="Lato"/>
                  <a:sym typeface="Lato"/>
                </a:rPr>
                <a:t>cognitiv</a:t>
              </a:r>
              <a:r>
                <a:rPr lang="en-GB" dirty="0">
                  <a:solidFill>
                    <a:schemeClr val="dk1"/>
                  </a:solidFill>
                  <a:latin typeface="Lato"/>
                  <a:ea typeface="Lato"/>
                  <a:cs typeface="Lato"/>
                  <a:sym typeface="Lato"/>
                </a:rPr>
                <a:t>o </a:t>
              </a:r>
              <a:r>
                <a:rPr lang="en-GB" dirty="0" err="1">
                  <a:solidFill>
                    <a:schemeClr val="dk1"/>
                  </a:solidFill>
                  <a:latin typeface="Lato"/>
                  <a:ea typeface="Lato"/>
                  <a:cs typeface="Lato"/>
                  <a:sym typeface="Lato"/>
                </a:rPr>
                <a:t>è</a:t>
              </a:r>
              <a:r>
                <a:rPr lang="en-GB" dirty="0">
                  <a:solidFill>
                    <a:schemeClr val="dk1"/>
                  </a:solidFill>
                  <a:latin typeface="Lato"/>
                  <a:ea typeface="Lato"/>
                  <a:cs typeface="Lato"/>
                  <a:sym typeface="Lato"/>
                </a:rPr>
                <a:t> doppio</a:t>
              </a:r>
              <a:endParaRPr dirty="0">
                <a:solidFill>
                  <a:schemeClr val="dk1"/>
                </a:solidFill>
                <a:latin typeface="Lato"/>
                <a:ea typeface="Lato"/>
                <a:cs typeface="Lato"/>
                <a:sym typeface="Lato"/>
              </a:endParaRPr>
            </a:p>
          </p:txBody>
        </p:sp>
        <p:sp>
          <p:nvSpPr>
            <p:cNvPr id="447" name="Google Shape;447;p20"/>
            <p:cNvSpPr txBox="1"/>
            <p:nvPr/>
          </p:nvSpPr>
          <p:spPr>
            <a:xfrm>
              <a:off x="4407266" y="1706254"/>
              <a:ext cx="1920900"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accent4"/>
                  </a:solidFill>
                  <a:latin typeface="Ranchers"/>
                  <a:ea typeface="Ranchers"/>
                  <a:cs typeface="Ranchers"/>
                  <a:sym typeface="Ranchers"/>
                </a:rPr>
                <a:t>COGNITIVI</a:t>
              </a:r>
              <a:endParaRPr sz="2000" dirty="0">
                <a:solidFill>
                  <a:schemeClr val="accent4"/>
                </a:solidFill>
                <a:latin typeface="Ranchers"/>
                <a:ea typeface="Ranchers"/>
                <a:cs typeface="Ranchers"/>
                <a:sym typeface="Ranchers"/>
              </a:endParaRPr>
            </a:p>
          </p:txBody>
        </p:sp>
      </p:grpSp>
      <p:sp>
        <p:nvSpPr>
          <p:cNvPr id="448" name="Google Shape;448;p20"/>
          <p:cNvSpPr/>
          <p:nvPr/>
        </p:nvSpPr>
        <p:spPr>
          <a:xfrm rot="10800000" flipH="1">
            <a:off x="7060224" y="2640279"/>
            <a:ext cx="167743" cy="167742"/>
          </a:xfrm>
          <a:custGeom>
            <a:avLst/>
            <a:gdLst/>
            <a:ahLst/>
            <a:cxnLst/>
            <a:rect l="l" t="t" r="r" b="b"/>
            <a:pathLst>
              <a:path w="5860" h="5860" extrusionOk="0">
                <a:moveTo>
                  <a:pt x="2914" y="1"/>
                </a:moveTo>
                <a:cubicBezTo>
                  <a:pt x="1299" y="1"/>
                  <a:pt x="1" y="1331"/>
                  <a:pt x="1" y="2946"/>
                </a:cubicBezTo>
                <a:cubicBezTo>
                  <a:pt x="1" y="4561"/>
                  <a:pt x="1299" y="5860"/>
                  <a:pt x="2914" y="5860"/>
                </a:cubicBezTo>
                <a:cubicBezTo>
                  <a:pt x="4529" y="5860"/>
                  <a:pt x="5859" y="4561"/>
                  <a:pt x="5859" y="2946"/>
                </a:cubicBezTo>
                <a:cubicBezTo>
                  <a:pt x="5859" y="1331"/>
                  <a:pt x="4529" y="1"/>
                  <a:pt x="2914" y="1"/>
                </a:cubicBezTo>
                <a:close/>
              </a:path>
            </a:pathLst>
          </a:custGeom>
          <a:solidFill>
            <a:schemeClr val="dk2"/>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9" name="Google Shape;449;p20"/>
          <p:cNvGrpSpPr/>
          <p:nvPr/>
        </p:nvGrpSpPr>
        <p:grpSpPr>
          <a:xfrm>
            <a:off x="6112411" y="3214899"/>
            <a:ext cx="2063368" cy="1075421"/>
            <a:chOff x="6082150" y="2910611"/>
            <a:chExt cx="2063368" cy="1075421"/>
          </a:xfrm>
        </p:grpSpPr>
        <p:sp>
          <p:nvSpPr>
            <p:cNvPr id="450" name="Google Shape;450;p20"/>
            <p:cNvSpPr/>
            <p:nvPr/>
          </p:nvSpPr>
          <p:spPr>
            <a:xfrm>
              <a:off x="6082150" y="3484132"/>
              <a:ext cx="2063368" cy="501900"/>
            </a:xfrm>
            <a:prstGeom prst="rect">
              <a:avLst/>
            </a:prstGeom>
            <a:noFill/>
            <a:ln>
              <a:noFill/>
            </a:ln>
          </p:spPr>
          <p:txBody>
            <a:bodyPr spcFirstLastPara="1" wrap="square" lIns="274300" tIns="91425" rIns="274300" bIns="91425" anchor="ctr" anchorCtr="0">
              <a:noAutofit/>
            </a:bodyPr>
            <a:lstStyle/>
            <a:p>
              <a:pPr marL="0" marR="0" lvl="0" indent="0" algn="ctr" rtl="0">
                <a:spcBef>
                  <a:spcPts val="0"/>
                </a:spcBef>
                <a:spcAft>
                  <a:spcPts val="0"/>
                </a:spcAft>
                <a:buClr>
                  <a:srgbClr val="000000"/>
                </a:buClr>
                <a:buSzPts val="1100"/>
                <a:buFont typeface="Arial"/>
                <a:buNone/>
              </a:pPr>
              <a:r>
                <a:rPr lang="en" dirty="0" err="1">
                  <a:solidFill>
                    <a:schemeClr val="dk1"/>
                  </a:solidFill>
                  <a:latin typeface="Lato"/>
                  <a:ea typeface="Lato"/>
                  <a:cs typeface="Lato"/>
                  <a:sym typeface="Lato"/>
                </a:rPr>
                <a:t>Acquisizione</a:t>
              </a:r>
              <a:r>
                <a:rPr lang="en" dirty="0">
                  <a:solidFill>
                    <a:schemeClr val="dk1"/>
                  </a:solidFill>
                  <a:latin typeface="Lato"/>
                  <a:ea typeface="Lato"/>
                  <a:cs typeface="Lato"/>
                  <a:sym typeface="Lato"/>
                </a:rPr>
                <a:t> di nuovo </a:t>
              </a:r>
              <a:r>
                <a:rPr lang="en" dirty="0" err="1">
                  <a:solidFill>
                    <a:schemeClr val="dk1"/>
                  </a:solidFill>
                  <a:latin typeface="Lato"/>
                  <a:ea typeface="Lato"/>
                  <a:cs typeface="Lato"/>
                  <a:sym typeface="Lato"/>
                </a:rPr>
                <a:t>vocabolario</a:t>
              </a:r>
              <a:r>
                <a:rPr lang="en" dirty="0">
                  <a:solidFill>
                    <a:schemeClr val="dk1"/>
                  </a:solidFill>
                  <a:latin typeface="Lato"/>
                  <a:ea typeface="Lato"/>
                  <a:cs typeface="Lato"/>
                  <a:sym typeface="Lato"/>
                </a:rPr>
                <a:t> e </a:t>
              </a:r>
              <a:r>
                <a:rPr lang="en" dirty="0" err="1">
                  <a:solidFill>
                    <a:schemeClr val="dk1"/>
                  </a:solidFill>
                  <a:latin typeface="Lato"/>
                  <a:ea typeface="Lato"/>
                  <a:cs typeface="Lato"/>
                  <a:sym typeface="Lato"/>
                </a:rPr>
                <a:t>produzione</a:t>
              </a:r>
              <a:r>
                <a:rPr lang="en" dirty="0">
                  <a:solidFill>
                    <a:schemeClr val="dk1"/>
                  </a:solidFill>
                  <a:latin typeface="Lato"/>
                  <a:ea typeface="Lato"/>
                  <a:cs typeface="Lato"/>
                  <a:sym typeface="Lato"/>
                </a:rPr>
                <a:t> </a:t>
              </a:r>
              <a:r>
                <a:rPr lang="en" dirty="0" err="1">
                  <a:solidFill>
                    <a:schemeClr val="dk1"/>
                  </a:solidFill>
                  <a:latin typeface="Lato"/>
                  <a:ea typeface="Lato"/>
                  <a:cs typeface="Lato"/>
                  <a:sym typeface="Lato"/>
                </a:rPr>
                <a:t>linguistica</a:t>
              </a:r>
              <a:endParaRPr dirty="0">
                <a:solidFill>
                  <a:schemeClr val="dk1"/>
                </a:solidFill>
                <a:latin typeface="Lato"/>
                <a:ea typeface="Lato"/>
                <a:cs typeface="Lato"/>
                <a:sym typeface="Lato"/>
              </a:endParaRPr>
            </a:p>
          </p:txBody>
        </p:sp>
        <p:sp>
          <p:nvSpPr>
            <p:cNvPr id="451" name="Google Shape;451;p20"/>
            <p:cNvSpPr txBox="1"/>
            <p:nvPr/>
          </p:nvSpPr>
          <p:spPr>
            <a:xfrm>
              <a:off x="6153384" y="2910611"/>
              <a:ext cx="1920900"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dk2"/>
                  </a:solidFill>
                  <a:latin typeface="Ranchers"/>
                  <a:ea typeface="Ranchers"/>
                  <a:cs typeface="Ranchers"/>
                  <a:sym typeface="Ranchers"/>
                </a:rPr>
                <a:t>COMUNICATIVI </a:t>
              </a:r>
              <a:endParaRPr sz="2000" dirty="0">
                <a:solidFill>
                  <a:schemeClr val="dk2"/>
                </a:solidFill>
                <a:latin typeface="Ranchers"/>
                <a:ea typeface="Ranchers"/>
                <a:cs typeface="Ranchers"/>
                <a:sym typeface="Ranchers"/>
              </a:endParaRPr>
            </a:p>
          </p:txBody>
        </p:sp>
      </p:grpSp>
      <p:sp>
        <p:nvSpPr>
          <p:cNvPr id="452" name="Google Shape;452;p20"/>
          <p:cNvSpPr/>
          <p:nvPr/>
        </p:nvSpPr>
        <p:spPr>
          <a:xfrm>
            <a:off x="3072408" y="1190094"/>
            <a:ext cx="1153500" cy="115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chemeClr val="accent3"/>
                </a:solidFill>
                <a:latin typeface="Ranchers"/>
                <a:ea typeface="Ranchers"/>
                <a:cs typeface="Ranchers"/>
                <a:sym typeface="Ranchers"/>
              </a:rPr>
              <a:t>2</a:t>
            </a:r>
            <a:endParaRPr sz="3600">
              <a:solidFill>
                <a:schemeClr val="accent3"/>
              </a:solidFill>
              <a:latin typeface="Ranchers"/>
              <a:ea typeface="Ranchers"/>
              <a:cs typeface="Ranchers"/>
              <a:sym typeface="Ranchers"/>
            </a:endParaRPr>
          </a:p>
        </p:txBody>
      </p:sp>
      <p:sp>
        <p:nvSpPr>
          <p:cNvPr id="453" name="Google Shape;453;p20"/>
          <p:cNvSpPr/>
          <p:nvPr/>
        </p:nvSpPr>
        <p:spPr>
          <a:xfrm>
            <a:off x="6567345" y="1190094"/>
            <a:ext cx="1153500" cy="11535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chemeClr val="accent6"/>
                </a:solidFill>
                <a:latin typeface="Ranchers"/>
                <a:ea typeface="Ranchers"/>
                <a:cs typeface="Ranchers"/>
                <a:sym typeface="Ranchers"/>
              </a:rPr>
              <a:t>4</a:t>
            </a:r>
            <a:endParaRPr sz="3600">
              <a:solidFill>
                <a:schemeClr val="accent6"/>
              </a:solidFill>
              <a:latin typeface="Ranchers"/>
              <a:ea typeface="Ranchers"/>
              <a:cs typeface="Ranchers"/>
              <a:sym typeface="Ranchers"/>
            </a:endParaRPr>
          </a:p>
        </p:txBody>
      </p:sp>
      <p:sp>
        <p:nvSpPr>
          <p:cNvPr id="454" name="Google Shape;454;p20"/>
          <p:cNvSpPr/>
          <p:nvPr/>
        </p:nvSpPr>
        <p:spPr>
          <a:xfrm>
            <a:off x="1324939" y="3104706"/>
            <a:ext cx="1153500" cy="11535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chemeClr val="accent1"/>
                </a:solidFill>
                <a:latin typeface="Ranchers"/>
                <a:ea typeface="Ranchers"/>
                <a:cs typeface="Ranchers"/>
                <a:sym typeface="Ranchers"/>
              </a:rPr>
              <a:t>1</a:t>
            </a:r>
            <a:endParaRPr sz="3600">
              <a:solidFill>
                <a:schemeClr val="accent1"/>
              </a:solidFill>
              <a:latin typeface="Ranchers"/>
              <a:ea typeface="Ranchers"/>
              <a:cs typeface="Ranchers"/>
              <a:sym typeface="Ranchers"/>
            </a:endParaRPr>
          </a:p>
        </p:txBody>
      </p:sp>
      <p:sp>
        <p:nvSpPr>
          <p:cNvPr id="455" name="Google Shape;455;p20"/>
          <p:cNvSpPr/>
          <p:nvPr/>
        </p:nvSpPr>
        <p:spPr>
          <a:xfrm>
            <a:off x="4821226" y="3104706"/>
            <a:ext cx="1153500" cy="1153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chemeClr val="accent5"/>
                </a:solidFill>
                <a:latin typeface="Ranchers"/>
                <a:ea typeface="Ranchers"/>
                <a:cs typeface="Ranchers"/>
                <a:sym typeface="Ranchers"/>
              </a:rPr>
              <a:t>3</a:t>
            </a:r>
            <a:endParaRPr sz="3600">
              <a:solidFill>
                <a:schemeClr val="accent5"/>
              </a:solidFill>
              <a:latin typeface="Ranchers"/>
              <a:ea typeface="Ranchers"/>
              <a:cs typeface="Ranchers"/>
              <a:sym typeface="Ranchers"/>
            </a:endParaRPr>
          </a:p>
        </p:txBody>
      </p:sp>
      <p:pic>
        <p:nvPicPr>
          <p:cNvPr id="24" name="Immagine 4" descr="Immagine che contiene testo, grafica vettoriale&#10;&#10;Descrizione generata automaticamente">
            <a:extLst>
              <a:ext uri="{FF2B5EF4-FFF2-40B4-BE49-F238E27FC236}">
                <a16:creationId xmlns:a16="http://schemas.microsoft.com/office/drawing/2014/main" id="{A0749A88-F1A7-5740-8D2A-10A407667053}"/>
              </a:ext>
            </a:extLst>
          </p:cNvPr>
          <p:cNvPicPr>
            <a:picLocks noChangeAspect="1"/>
          </p:cNvPicPr>
          <p:nvPr/>
        </p:nvPicPr>
        <p:blipFill rotWithShape="1">
          <a:blip r:embed="rId3"/>
          <a:srcRect t="58" r="-2" b="-2"/>
          <a:stretch/>
        </p:blipFill>
        <p:spPr>
          <a:xfrm>
            <a:off x="8063484" y="125164"/>
            <a:ext cx="866386" cy="865879"/>
          </a:xfrm>
          <a:prstGeom prst="rect">
            <a:avLst/>
          </a:prstGeom>
        </p:spPr>
      </p:pic>
    </p:spTree>
    <p:extLst>
      <p:ext uri="{BB962C8B-B14F-4D97-AF65-F5344CB8AC3E}">
        <p14:creationId xmlns:p14="http://schemas.microsoft.com/office/powerpoint/2010/main" val="3160403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227AE-8C5C-0148-A56B-731DBAE8E49E}"/>
              </a:ext>
            </a:extLst>
          </p:cNvPr>
          <p:cNvSpPr>
            <a:spLocks noGrp="1"/>
          </p:cNvSpPr>
          <p:nvPr>
            <p:ph type="title"/>
          </p:nvPr>
        </p:nvSpPr>
        <p:spPr>
          <a:xfrm>
            <a:off x="538500" y="252747"/>
            <a:ext cx="8067000" cy="290100"/>
          </a:xfrm>
        </p:spPr>
        <p:txBody>
          <a:bodyPr>
            <a:normAutofit fontScale="90000"/>
          </a:bodyPr>
          <a:lstStyle/>
          <a:p>
            <a:r>
              <a:rPr lang="en-GB" dirty="0"/>
              <a:t>Activities</a:t>
            </a:r>
          </a:p>
        </p:txBody>
      </p:sp>
      <p:pic>
        <p:nvPicPr>
          <p:cNvPr id="4" name="Picture 3" descr="A picture containing text, vector graphics&#10;&#10;Description automatically generated">
            <a:extLst>
              <a:ext uri="{FF2B5EF4-FFF2-40B4-BE49-F238E27FC236}">
                <a16:creationId xmlns:a16="http://schemas.microsoft.com/office/drawing/2014/main" id="{11D51A5E-E9E0-1647-BF6A-C0DCFDE9232E}"/>
              </a:ext>
            </a:extLst>
          </p:cNvPr>
          <p:cNvPicPr>
            <a:picLocks noChangeAspect="1"/>
          </p:cNvPicPr>
          <p:nvPr/>
        </p:nvPicPr>
        <p:blipFill>
          <a:blip r:embed="rId3"/>
          <a:stretch>
            <a:fillRect/>
          </a:stretch>
        </p:blipFill>
        <p:spPr>
          <a:xfrm>
            <a:off x="0" y="0"/>
            <a:ext cx="2261507" cy="3200245"/>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7B94FF5A-97F5-144F-B742-7CBA43DE6856}"/>
              </a:ext>
            </a:extLst>
          </p:cNvPr>
          <p:cNvPicPr>
            <a:picLocks noChangeAspect="1"/>
          </p:cNvPicPr>
          <p:nvPr/>
        </p:nvPicPr>
        <p:blipFill>
          <a:blip r:embed="rId4"/>
          <a:stretch>
            <a:fillRect/>
          </a:stretch>
        </p:blipFill>
        <p:spPr>
          <a:xfrm>
            <a:off x="5316582" y="1188720"/>
            <a:ext cx="3573998" cy="2233749"/>
          </a:xfrm>
          <a:prstGeom prst="rect">
            <a:avLst/>
          </a:prstGeom>
        </p:spPr>
      </p:pic>
      <p:pic>
        <p:nvPicPr>
          <p:cNvPr id="8" name="Picture 7" descr="Graphical user interface&#10;&#10;Description automatically generated with medium confidence">
            <a:extLst>
              <a:ext uri="{FF2B5EF4-FFF2-40B4-BE49-F238E27FC236}">
                <a16:creationId xmlns:a16="http://schemas.microsoft.com/office/drawing/2014/main" id="{4D151153-34E0-8B41-9F36-7FF250F750A0}"/>
              </a:ext>
            </a:extLst>
          </p:cNvPr>
          <p:cNvPicPr>
            <a:picLocks noChangeAspect="1"/>
          </p:cNvPicPr>
          <p:nvPr/>
        </p:nvPicPr>
        <p:blipFill>
          <a:blip r:embed="rId5"/>
          <a:stretch>
            <a:fillRect/>
          </a:stretch>
        </p:blipFill>
        <p:spPr>
          <a:xfrm>
            <a:off x="4279395" y="2942408"/>
            <a:ext cx="3406794" cy="2129246"/>
          </a:xfrm>
          <a:prstGeom prst="rect">
            <a:avLst/>
          </a:prstGeom>
        </p:spPr>
      </p:pic>
      <p:pic>
        <p:nvPicPr>
          <p:cNvPr id="10" name="Picture 9" descr="Diagram&#10;&#10;Description automatically generated">
            <a:extLst>
              <a:ext uri="{FF2B5EF4-FFF2-40B4-BE49-F238E27FC236}">
                <a16:creationId xmlns:a16="http://schemas.microsoft.com/office/drawing/2014/main" id="{87F3DE68-9859-4343-919A-2F8467E9ADF5}"/>
              </a:ext>
            </a:extLst>
          </p:cNvPr>
          <p:cNvPicPr>
            <a:picLocks noChangeAspect="1"/>
          </p:cNvPicPr>
          <p:nvPr/>
        </p:nvPicPr>
        <p:blipFill>
          <a:blip r:embed="rId6"/>
          <a:stretch>
            <a:fillRect/>
          </a:stretch>
        </p:blipFill>
        <p:spPr>
          <a:xfrm>
            <a:off x="274238" y="2837905"/>
            <a:ext cx="3573998" cy="2233749"/>
          </a:xfrm>
          <a:prstGeom prst="rect">
            <a:avLst/>
          </a:prstGeom>
        </p:spPr>
      </p:pic>
      <p:pic>
        <p:nvPicPr>
          <p:cNvPr id="12" name="Picture 11" descr="Diagram&#10;&#10;Description automatically generated">
            <a:extLst>
              <a:ext uri="{FF2B5EF4-FFF2-40B4-BE49-F238E27FC236}">
                <a16:creationId xmlns:a16="http://schemas.microsoft.com/office/drawing/2014/main" id="{8ABE80F7-27DC-1D44-9783-1B39692C5703}"/>
              </a:ext>
            </a:extLst>
          </p:cNvPr>
          <p:cNvPicPr>
            <a:picLocks noChangeAspect="1"/>
          </p:cNvPicPr>
          <p:nvPr/>
        </p:nvPicPr>
        <p:blipFill>
          <a:blip r:embed="rId7"/>
          <a:stretch>
            <a:fillRect/>
          </a:stretch>
        </p:blipFill>
        <p:spPr>
          <a:xfrm>
            <a:off x="2261507" y="1085694"/>
            <a:ext cx="3135086" cy="1959429"/>
          </a:xfrm>
          <a:prstGeom prst="rect">
            <a:avLst/>
          </a:prstGeom>
        </p:spPr>
      </p:pic>
    </p:spTree>
    <p:extLst>
      <p:ext uri="{BB962C8B-B14F-4D97-AF65-F5344CB8AC3E}">
        <p14:creationId xmlns:p14="http://schemas.microsoft.com/office/powerpoint/2010/main" val="909838121"/>
      </p:ext>
    </p:extLst>
  </p:cSld>
  <p:clrMapOvr>
    <a:masterClrMapping/>
  </p:clrMapOvr>
</p:sld>
</file>

<file path=ppt/theme/theme1.xml><?xml version="1.0" encoding="utf-8"?>
<a:theme xmlns:a="http://schemas.openxmlformats.org/drawingml/2006/main" name="Daily Activities for Online Lessons Infographics by Slidesgo">
  <a:themeElements>
    <a:clrScheme name="Simple Light">
      <a:dk1>
        <a:srgbClr val="434343"/>
      </a:dk1>
      <a:lt1>
        <a:srgbClr val="FFFFFF"/>
      </a:lt1>
      <a:dk2>
        <a:srgbClr val="FAB32E"/>
      </a:dk2>
      <a:lt2>
        <a:srgbClr val="E562A0"/>
      </a:lt2>
      <a:accent1>
        <a:srgbClr val="EEBDD6"/>
      </a:accent1>
      <a:accent2>
        <a:srgbClr val="5ABEC0"/>
      </a:accent2>
      <a:accent3>
        <a:srgbClr val="BBE2E2"/>
      </a:accent3>
      <a:accent4>
        <a:srgbClr val="885BA2"/>
      </a:accent4>
      <a:accent5>
        <a:srgbClr val="C0B0CC"/>
      </a:accent5>
      <a:accent6>
        <a:srgbClr val="FFDB97"/>
      </a:accent6>
      <a:hlink>
        <a:srgbClr val="885BA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TotalTime>
  <Words>1733</Words>
  <Application>Microsoft Macintosh PowerPoint</Application>
  <PresentationFormat>On-screen Show (16:9)</PresentationFormat>
  <Paragraphs>159</Paragraphs>
  <Slides>18</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Ranchers</vt:lpstr>
      <vt:lpstr>Passion One</vt:lpstr>
      <vt:lpstr>Roboto</vt:lpstr>
      <vt:lpstr>Barlow</vt:lpstr>
      <vt:lpstr>Fira Sans Extra Condensed</vt:lpstr>
      <vt:lpstr>Times New Roman</vt:lpstr>
      <vt:lpstr>Fira Sans Extra Condensed Medium</vt:lpstr>
      <vt:lpstr>Lato</vt:lpstr>
      <vt:lpstr>Calibri</vt:lpstr>
      <vt:lpstr>Arial</vt:lpstr>
      <vt:lpstr>Daily Activities for Online Lessons Infographics by Slidesgo</vt:lpstr>
      <vt:lpstr>CLIL LESSONS CAD Presentation 02/05/2023</vt:lpstr>
      <vt:lpstr>CHE COS’È IL CLIL</vt:lpstr>
      <vt:lpstr>CLIL IN ITALIA</vt:lpstr>
      <vt:lpstr>PROGETTO CLIL4CH</vt:lpstr>
      <vt:lpstr>PROBLEMATICHE CLIL</vt:lpstr>
      <vt:lpstr>REQUISITI DELLA METODOLOGIA CLIL</vt:lpstr>
      <vt:lpstr>INCLUSIONE</vt:lpstr>
      <vt:lpstr>OBIETTIVI CLIL: LE 4 C</vt:lpstr>
      <vt:lpstr>Activities</vt:lpstr>
      <vt:lpstr>VALUTAZIONE INTEGRATA</vt:lpstr>
      <vt:lpstr>RISULTATI ATTESI</vt:lpstr>
      <vt:lpstr>VALUTAZIONE: INTERESSE E PARTECIPAZIONE </vt:lpstr>
      <vt:lpstr>VALUTAZIONE: GESTIONE DEL TEMPO E DEL CARICO</vt:lpstr>
      <vt:lpstr>VALUTAZIONE: ABILITÀ SOCIALI E INTERCULTURALI</vt:lpstr>
      <vt:lpstr>RISORSE 1</vt:lpstr>
      <vt:lpstr>RISORSE  2</vt:lpstr>
      <vt:lpstr>RISORSE 3 </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CLIL LESSONS CAD Presentation 02/05/2023</dc:title>
  <cp:lastModifiedBy>urbangipsiyoga@gmail.com</cp:lastModifiedBy>
  <cp:revision>6</cp:revision>
  <dcterms:modified xsi:type="dcterms:W3CDTF">2023-04-27T12:03:29Z</dcterms:modified>
</cp:coreProperties>
</file>